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8FB"/>
          </a:solidFill>
        </a:fill>
      </a:tcStyle>
    </a:wholeTbl>
    <a:band2H>
      <a:tcTxStyle/>
      <a:tcStyle>
        <a:tcBdr/>
        <a:fill>
          <a:solidFill>
            <a:srgbClr val="E8EDFD"/>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DE"/>
          </a:solidFill>
        </a:fill>
      </a:tcStyle>
    </a:wholeTbl>
    <a:band2H>
      <a:tcTxStyle/>
      <a:tcStyle>
        <a:tcBdr/>
        <a:fill>
          <a:solidFill>
            <a:srgbClr val="EBEE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FCD"/>
          </a:solidFill>
        </a:fill>
      </a:tcStyle>
    </a:wholeTbl>
    <a:band2H>
      <a:tcTxStyle/>
      <a:tcStyle>
        <a:tcBdr/>
        <a:fill>
          <a:solidFill>
            <a:srgbClr val="FCFF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26"/>
  </p:normalViewPr>
  <p:slideViewPr>
    <p:cSldViewPr snapToGrid="0" snapToObjects="1">
      <p:cViewPr varScale="1">
        <p:scale>
          <a:sx n="161" d="100"/>
          <a:sy n="161" d="100"/>
        </p:scale>
        <p:origin x="78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xfrm>
            <a:off x="1143000" y="685800"/>
            <a:ext cx="4572000" cy="3429000"/>
          </a:xfrm>
          <a:prstGeom prst="rect">
            <a:avLst/>
          </a:prstGeom>
        </p:spPr>
        <p:txBody>
          <a:bodyPr/>
          <a:lstStyle/>
          <a:p>
            <a:endParaRPr/>
          </a:p>
        </p:txBody>
      </p:sp>
      <p:sp>
        <p:nvSpPr>
          <p:cNvPr id="203" name="Shape 20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311708" y="744573"/>
            <a:ext cx="8520601" cy="2052603"/>
          </a:xfrm>
          <a:prstGeom prst="rect">
            <a:avLst/>
          </a:prstGeom>
        </p:spPr>
        <p:txBody>
          <a:bodyPr anchor="b"/>
          <a:lstStyle>
            <a:lvl1pPr algn="ctr">
              <a:defRPr sz="5200"/>
            </a:lvl1pPr>
          </a:lstStyle>
          <a:p>
            <a:r>
              <a:t>Title Text</a:t>
            </a:r>
          </a:p>
        </p:txBody>
      </p:sp>
      <p:sp>
        <p:nvSpPr>
          <p:cNvPr id="12" name="Body Level One…"/>
          <p:cNvSpPr txBox="1">
            <a:spLocks noGrp="1"/>
          </p:cNvSpPr>
          <p:nvPr>
            <p:ph type="body" sz="quarter" idx="1"/>
          </p:nvPr>
        </p:nvSpPr>
        <p:spPr>
          <a:xfrm>
            <a:off x="311698" y="2834125"/>
            <a:ext cx="8520603" cy="792602"/>
          </a:xfrm>
          <a:prstGeom prst="rect">
            <a:avLst/>
          </a:prstGeom>
        </p:spPr>
        <p:txBody>
          <a:bodyPr/>
          <a:lstStyle>
            <a:lvl1pPr marL="228600" indent="-114300" algn="ctr">
              <a:lnSpc>
                <a:spcPct val="100000"/>
              </a:lnSpc>
              <a:buClrTx/>
              <a:buSzTx/>
              <a:buFontTx/>
              <a:buNone/>
              <a:defRPr sz="2800"/>
            </a:lvl1pPr>
            <a:lvl2pPr marL="228600" indent="114300" algn="ctr">
              <a:lnSpc>
                <a:spcPct val="100000"/>
              </a:lnSpc>
              <a:buClrTx/>
              <a:buSzTx/>
              <a:buFontTx/>
              <a:buNone/>
              <a:defRPr sz="2800"/>
            </a:lvl2pPr>
            <a:lvl3pPr marL="228600" indent="114300" algn="ctr">
              <a:lnSpc>
                <a:spcPct val="100000"/>
              </a:lnSpc>
              <a:buClrTx/>
              <a:buSzTx/>
              <a:buFontTx/>
              <a:buNone/>
              <a:defRPr sz="2800"/>
            </a:lvl3pPr>
            <a:lvl4pPr marL="228600" indent="114300" algn="ctr">
              <a:lnSpc>
                <a:spcPct val="100000"/>
              </a:lnSpc>
              <a:buClrTx/>
              <a:buSzTx/>
              <a:buFontTx/>
              <a:buNone/>
              <a:defRPr sz="2800"/>
            </a:lvl4pPr>
            <a:lvl5pPr marL="228600" indent="114300" algn="ctr">
              <a:lnSpc>
                <a:spcPct val="100000"/>
              </a:lnSpc>
              <a:buClrTx/>
              <a:buSzTx/>
              <a:buFontTx/>
              <a:buNone/>
              <a:defRPr sz="2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IG_NUMBER">
    <p:spTree>
      <p:nvGrpSpPr>
        <p:cNvPr id="1" name=""/>
        <p:cNvGrpSpPr/>
        <p:nvPr/>
      </p:nvGrpSpPr>
      <p:grpSpPr>
        <a:xfrm>
          <a:off x="0" y="0"/>
          <a:ext cx="0" cy="0"/>
          <a:chOff x="0" y="0"/>
          <a:chExt cx="0" cy="0"/>
        </a:xfrm>
      </p:grpSpPr>
      <p:sp>
        <p:nvSpPr>
          <p:cNvPr id="91" name="xx%"/>
          <p:cNvSpPr txBox="1">
            <a:spLocks noGrp="1"/>
          </p:cNvSpPr>
          <p:nvPr>
            <p:ph type="title" hasCustomPrompt="1"/>
          </p:nvPr>
        </p:nvSpPr>
        <p:spPr>
          <a:xfrm>
            <a:off x="311698" y="1106125"/>
            <a:ext cx="8520603" cy="1963500"/>
          </a:xfrm>
          <a:prstGeom prst="rect">
            <a:avLst/>
          </a:prstGeom>
        </p:spPr>
        <p:txBody>
          <a:bodyPr anchor="b"/>
          <a:lstStyle>
            <a:lvl1pPr algn="ctr">
              <a:defRPr sz="12000"/>
            </a:lvl1pPr>
          </a:lstStyle>
          <a:p>
            <a:r>
              <a:t>xx%</a:t>
            </a:r>
          </a:p>
        </p:txBody>
      </p:sp>
      <p:sp>
        <p:nvSpPr>
          <p:cNvPr id="92" name="Body Level One…"/>
          <p:cNvSpPr txBox="1">
            <a:spLocks noGrp="1"/>
          </p:cNvSpPr>
          <p:nvPr>
            <p:ph type="body" sz="half" idx="1"/>
          </p:nvPr>
        </p:nvSpPr>
        <p:spPr>
          <a:xfrm>
            <a:off x="311698" y="3152225"/>
            <a:ext cx="8520603" cy="1300800"/>
          </a:xfrm>
          <a:prstGeom prst="rect">
            <a:avLst/>
          </a:prstGeom>
        </p:spPr>
        <p:txBody>
          <a:bodyPr/>
          <a:lstStyle>
            <a:lvl1pPr algn="ctr"/>
            <a:lvl2pPr algn="ctr"/>
            <a:lvl3pPr algn="ctr"/>
            <a:lvl4pPr algn="ctr"/>
            <a:lvl5pPr algn="ct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07" name="Title Text"/>
          <p:cNvSpPr txBox="1">
            <a:spLocks noGrp="1"/>
          </p:cNvSpPr>
          <p:nvPr>
            <p:ph type="title"/>
          </p:nvPr>
        </p:nvSpPr>
        <p:spPr>
          <a:xfrm>
            <a:off x="311708" y="744573"/>
            <a:ext cx="8520601" cy="2052603"/>
          </a:xfrm>
          <a:prstGeom prst="rect">
            <a:avLst/>
          </a:prstGeom>
        </p:spPr>
        <p:txBody>
          <a:bodyPr anchor="b"/>
          <a:lstStyle>
            <a:lvl1pPr algn="ctr">
              <a:defRPr sz="5200"/>
            </a:lvl1pPr>
          </a:lstStyle>
          <a:p>
            <a:r>
              <a:t>Title Text</a:t>
            </a:r>
          </a:p>
        </p:txBody>
      </p:sp>
      <p:sp>
        <p:nvSpPr>
          <p:cNvPr id="108" name="Body Level One…"/>
          <p:cNvSpPr txBox="1">
            <a:spLocks noGrp="1"/>
          </p:cNvSpPr>
          <p:nvPr>
            <p:ph type="body" sz="quarter" idx="1"/>
          </p:nvPr>
        </p:nvSpPr>
        <p:spPr>
          <a:xfrm>
            <a:off x="311698" y="2834125"/>
            <a:ext cx="8520603" cy="792602"/>
          </a:xfrm>
          <a:prstGeom prst="rect">
            <a:avLst/>
          </a:prstGeom>
        </p:spPr>
        <p:txBody>
          <a:bodyPr/>
          <a:lstStyle>
            <a:lvl1pPr marL="228600" indent="-114300" algn="ctr">
              <a:lnSpc>
                <a:spcPct val="100000"/>
              </a:lnSpc>
              <a:buClrTx/>
              <a:buSzTx/>
              <a:buFontTx/>
              <a:buNone/>
              <a:defRPr sz="2800"/>
            </a:lvl1pPr>
            <a:lvl2pPr marL="228600" indent="114300" algn="ctr">
              <a:lnSpc>
                <a:spcPct val="100000"/>
              </a:lnSpc>
              <a:buClrTx/>
              <a:buSzTx/>
              <a:buFontTx/>
              <a:buNone/>
              <a:defRPr sz="2800"/>
            </a:lvl2pPr>
            <a:lvl3pPr marL="228600" indent="114300" algn="ctr">
              <a:lnSpc>
                <a:spcPct val="100000"/>
              </a:lnSpc>
              <a:buClrTx/>
              <a:buSzTx/>
              <a:buFontTx/>
              <a:buNone/>
              <a:defRPr sz="2800"/>
            </a:lvl3pPr>
            <a:lvl4pPr marL="228600" indent="114300" algn="ctr">
              <a:lnSpc>
                <a:spcPct val="100000"/>
              </a:lnSpc>
              <a:buClrTx/>
              <a:buSzTx/>
              <a:buFontTx/>
              <a:buNone/>
              <a:defRPr sz="2800"/>
            </a:lvl4pPr>
            <a:lvl5pPr marL="228600" indent="114300" algn="ctr">
              <a:lnSpc>
                <a:spcPct val="100000"/>
              </a:lnSpc>
              <a:buClrTx/>
              <a:buSzTx/>
              <a:buFontTx/>
              <a:buNone/>
              <a:defRPr sz="2800"/>
            </a:lvl5pPr>
          </a:lstStyle>
          <a:p>
            <a:r>
              <a:t>Body Level One</a:t>
            </a:r>
          </a:p>
          <a:p>
            <a:pPr lvl="1"/>
            <a:r>
              <a:t>Body Level Two</a:t>
            </a:r>
          </a:p>
          <a:p>
            <a:pPr lvl="2"/>
            <a:r>
              <a:t>Body Level Three</a:t>
            </a:r>
          </a:p>
          <a:p>
            <a:pPr lvl="3"/>
            <a:r>
              <a:t>Body Level Four</a:t>
            </a:r>
          </a:p>
          <a:p>
            <a:pPr lvl="4"/>
            <a:r>
              <a:t>Body Level Five</a:t>
            </a:r>
          </a:p>
        </p:txBody>
      </p:sp>
      <p:sp>
        <p:nvSpPr>
          <p:cNvPr id="109" name="Slide Number"/>
          <p:cNvSpPr txBox="1">
            <a:spLocks noGrp="1"/>
          </p:cNvSpPr>
          <p:nvPr>
            <p:ph type="sldNum" sz="quarter" idx="2"/>
          </p:nvPr>
        </p:nvSpPr>
        <p:spPr>
          <a:prstGeom prst="rect">
            <a:avLst/>
          </a:prstGeom>
        </p:spPr>
        <p:txBody>
          <a:bodyPr>
            <a:spAutoFit/>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_AND_TWO_COLUMNS">
    <p:spTree>
      <p:nvGrpSpPr>
        <p:cNvPr id="1" name=""/>
        <p:cNvGrpSpPr/>
        <p:nvPr/>
      </p:nvGrpSpPr>
      <p:grpSpPr>
        <a:xfrm>
          <a:off x="0" y="0"/>
          <a:ext cx="0" cy="0"/>
          <a:chOff x="0" y="0"/>
          <a:chExt cx="0" cy="0"/>
        </a:xfrm>
      </p:grpSpPr>
      <p:sp>
        <p:nvSpPr>
          <p:cNvPr id="116" name="Title Text"/>
          <p:cNvSpPr txBox="1">
            <a:spLocks noGrp="1"/>
          </p:cNvSpPr>
          <p:nvPr>
            <p:ph type="title"/>
          </p:nvPr>
        </p:nvSpPr>
        <p:spPr>
          <a:prstGeom prst="rect">
            <a:avLst/>
          </a:prstGeom>
        </p:spPr>
        <p:txBody>
          <a:bodyPr/>
          <a:lstStyle/>
          <a:p>
            <a:r>
              <a:t>Title Text</a:t>
            </a:r>
          </a:p>
        </p:txBody>
      </p:sp>
      <p:sp>
        <p:nvSpPr>
          <p:cNvPr id="117" name="Body Level One…"/>
          <p:cNvSpPr txBox="1">
            <a:spLocks noGrp="1"/>
          </p:cNvSpPr>
          <p:nvPr>
            <p:ph type="body" sz="half" idx="1"/>
          </p:nvPr>
        </p:nvSpPr>
        <p:spPr>
          <a:xfrm>
            <a:off x="311698" y="1152475"/>
            <a:ext cx="3999903" cy="3416400"/>
          </a:xfrm>
          <a:prstGeom prst="rect">
            <a:avLst/>
          </a:prstGeom>
        </p:spPr>
        <p:txBody>
          <a:bodyPr/>
          <a:lstStyle>
            <a:lvl1pPr indent="-317500">
              <a:buSzPts val="1400"/>
              <a:defRPr sz="1400"/>
            </a:lvl1pPr>
            <a:lvl2pPr marL="965200" indent="-355600">
              <a:buSzPts val="1400"/>
              <a:defRPr sz="1400"/>
            </a:lvl2pPr>
            <a:lvl3pPr marL="1422400" indent="-355600">
              <a:buSzPts val="1400"/>
              <a:defRPr sz="1400"/>
            </a:lvl3pPr>
            <a:lvl4pPr marL="1879600" indent="-355600">
              <a:buSzPts val="1400"/>
              <a:defRPr sz="1400"/>
            </a:lvl4pPr>
            <a:lvl5pPr marL="2336800" indent="-355600">
              <a:buSzPts val="1400"/>
              <a:defRPr sz="1400"/>
            </a:lvl5pPr>
          </a:lstStyle>
          <a:p>
            <a:r>
              <a:t>Body Level One</a:t>
            </a:r>
          </a:p>
          <a:p>
            <a:pPr lvl="1"/>
            <a:r>
              <a:t>Body Level Two</a:t>
            </a:r>
          </a:p>
          <a:p>
            <a:pPr lvl="2"/>
            <a:r>
              <a:t>Body Level Three</a:t>
            </a:r>
          </a:p>
          <a:p>
            <a:pPr lvl="3"/>
            <a:r>
              <a:t>Body Level Four</a:t>
            </a:r>
          </a:p>
          <a:p>
            <a:pPr lvl="4"/>
            <a:r>
              <a:t>Body Level Five</a:t>
            </a:r>
          </a:p>
        </p:txBody>
      </p:sp>
      <p:sp>
        <p:nvSpPr>
          <p:cNvPr id="118" name="Google Shape;61;p15"/>
          <p:cNvSpPr txBox="1">
            <a:spLocks noGrp="1"/>
          </p:cNvSpPr>
          <p:nvPr>
            <p:ph type="body" sz="half" idx="21"/>
          </p:nvPr>
        </p:nvSpPr>
        <p:spPr>
          <a:xfrm>
            <a:off x="4832398" y="1152475"/>
            <a:ext cx="3999903" cy="3416400"/>
          </a:xfrm>
          <a:prstGeom prst="rect">
            <a:avLst/>
          </a:prstGeom>
        </p:spPr>
        <p:txBody>
          <a:bodyPr/>
          <a:lstStyle/>
          <a:p>
            <a:endParaRPr/>
          </a:p>
        </p:txBody>
      </p:sp>
      <p:sp>
        <p:nvSpPr>
          <p:cNvPr id="119" name="Slide Number"/>
          <p:cNvSpPr txBox="1">
            <a:spLocks noGrp="1"/>
          </p:cNvSpPr>
          <p:nvPr>
            <p:ph type="sldNum" sz="quarter" idx="2"/>
          </p:nvPr>
        </p:nvSpPr>
        <p:spPr>
          <a:prstGeom prst="rect">
            <a:avLst/>
          </a:prstGeom>
        </p:spPr>
        <p:txBody>
          <a:bodyPr>
            <a:spAutoFit/>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_AND_BODY">
    <p:spTree>
      <p:nvGrpSpPr>
        <p:cNvPr id="1" name=""/>
        <p:cNvGrpSpPr/>
        <p:nvPr/>
      </p:nvGrpSpPr>
      <p:grpSpPr>
        <a:xfrm>
          <a:off x="0" y="0"/>
          <a:ext cx="0" cy="0"/>
          <a:chOff x="0" y="0"/>
          <a:chExt cx="0" cy="0"/>
        </a:xfrm>
      </p:grpSpPr>
      <p:sp>
        <p:nvSpPr>
          <p:cNvPr id="126" name="Title Text"/>
          <p:cNvSpPr txBox="1">
            <a:spLocks noGrp="1"/>
          </p:cNvSpPr>
          <p:nvPr>
            <p:ph type="title"/>
          </p:nvPr>
        </p:nvSpPr>
        <p:spPr>
          <a:prstGeom prst="rect">
            <a:avLst/>
          </a:prstGeom>
        </p:spPr>
        <p:txBody>
          <a:bodyPr/>
          <a:lstStyle/>
          <a:p>
            <a:r>
              <a:t>Title Text</a:t>
            </a:r>
          </a:p>
        </p:txBody>
      </p:sp>
      <p:sp>
        <p:nvSpPr>
          <p:cNvPr id="12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spAutoFit/>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SECTION_HEADER">
    <p:spTree>
      <p:nvGrpSpPr>
        <p:cNvPr id="1" name=""/>
        <p:cNvGrpSpPr/>
        <p:nvPr/>
      </p:nvGrpSpPr>
      <p:grpSpPr>
        <a:xfrm>
          <a:off x="0" y="0"/>
          <a:ext cx="0" cy="0"/>
          <a:chOff x="0" y="0"/>
          <a:chExt cx="0" cy="0"/>
        </a:xfrm>
      </p:grpSpPr>
      <p:sp>
        <p:nvSpPr>
          <p:cNvPr id="135" name="Title Text"/>
          <p:cNvSpPr txBox="1">
            <a:spLocks noGrp="1"/>
          </p:cNvSpPr>
          <p:nvPr>
            <p:ph type="title"/>
          </p:nvPr>
        </p:nvSpPr>
        <p:spPr>
          <a:xfrm>
            <a:off x="311698" y="2150848"/>
            <a:ext cx="8520603" cy="841802"/>
          </a:xfrm>
          <a:prstGeom prst="rect">
            <a:avLst/>
          </a:prstGeom>
        </p:spPr>
        <p:txBody>
          <a:bodyPr anchor="ctr"/>
          <a:lstStyle>
            <a:lvl1pPr algn="ctr">
              <a:defRPr sz="3600"/>
            </a:lvl1pPr>
          </a:lstStyle>
          <a:p>
            <a:r>
              <a:t>Title Text</a:t>
            </a:r>
          </a:p>
        </p:txBody>
      </p:sp>
      <p:sp>
        <p:nvSpPr>
          <p:cNvPr id="136" name="Slide Number"/>
          <p:cNvSpPr txBox="1">
            <a:spLocks noGrp="1"/>
          </p:cNvSpPr>
          <p:nvPr>
            <p:ph type="sldNum" sz="quarter" idx="2"/>
          </p:nvPr>
        </p:nvSpPr>
        <p:spPr>
          <a:prstGeom prst="rect">
            <a:avLst/>
          </a:prstGeom>
        </p:spPr>
        <p:txBody>
          <a:bodyPr>
            <a:spAutoFit/>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_ONLY">
    <p:spTree>
      <p:nvGrpSpPr>
        <p:cNvPr id="1" name=""/>
        <p:cNvGrpSpPr/>
        <p:nvPr/>
      </p:nvGrpSpPr>
      <p:grpSpPr>
        <a:xfrm>
          <a:off x="0" y="0"/>
          <a:ext cx="0" cy="0"/>
          <a:chOff x="0" y="0"/>
          <a:chExt cx="0" cy="0"/>
        </a:xfrm>
      </p:grpSpPr>
      <p:sp>
        <p:nvSpPr>
          <p:cNvPr id="143" name="Title Text"/>
          <p:cNvSpPr txBox="1">
            <a:spLocks noGrp="1"/>
          </p:cNvSpPr>
          <p:nvPr>
            <p:ph type="title"/>
          </p:nvPr>
        </p:nvSpPr>
        <p:spPr>
          <a:prstGeom prst="rect">
            <a:avLst/>
          </a:prstGeom>
        </p:spPr>
        <p:txBody>
          <a:bodyPr/>
          <a:lstStyle/>
          <a:p>
            <a:r>
              <a:t>Title Text</a:t>
            </a:r>
          </a:p>
        </p:txBody>
      </p:sp>
      <p:sp>
        <p:nvSpPr>
          <p:cNvPr id="144" name="Slide Number"/>
          <p:cNvSpPr txBox="1">
            <a:spLocks noGrp="1"/>
          </p:cNvSpPr>
          <p:nvPr>
            <p:ph type="sldNum" sz="quarter" idx="2"/>
          </p:nvPr>
        </p:nvSpPr>
        <p:spPr>
          <a:prstGeom prst="rect">
            <a:avLst/>
          </a:prstGeom>
        </p:spPr>
        <p:txBody>
          <a:bodyPr>
            <a:spAutoFit/>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ONE_COLUMN_TEXT">
    <p:spTree>
      <p:nvGrpSpPr>
        <p:cNvPr id="1" name=""/>
        <p:cNvGrpSpPr/>
        <p:nvPr/>
      </p:nvGrpSpPr>
      <p:grpSpPr>
        <a:xfrm>
          <a:off x="0" y="0"/>
          <a:ext cx="0" cy="0"/>
          <a:chOff x="0" y="0"/>
          <a:chExt cx="0" cy="0"/>
        </a:xfrm>
      </p:grpSpPr>
      <p:sp>
        <p:nvSpPr>
          <p:cNvPr id="151" name="Title Text"/>
          <p:cNvSpPr txBox="1">
            <a:spLocks noGrp="1"/>
          </p:cNvSpPr>
          <p:nvPr>
            <p:ph type="title"/>
          </p:nvPr>
        </p:nvSpPr>
        <p:spPr>
          <a:xfrm>
            <a:off x="311698" y="555600"/>
            <a:ext cx="2808003" cy="755700"/>
          </a:xfrm>
          <a:prstGeom prst="rect">
            <a:avLst/>
          </a:prstGeom>
        </p:spPr>
        <p:txBody>
          <a:bodyPr anchor="b"/>
          <a:lstStyle>
            <a:lvl1pPr>
              <a:defRPr sz="2400"/>
            </a:lvl1pPr>
          </a:lstStyle>
          <a:p>
            <a:r>
              <a:t>Title Text</a:t>
            </a:r>
          </a:p>
        </p:txBody>
      </p:sp>
      <p:sp>
        <p:nvSpPr>
          <p:cNvPr id="152" name="Body Level One…"/>
          <p:cNvSpPr txBox="1">
            <a:spLocks noGrp="1"/>
          </p:cNvSpPr>
          <p:nvPr>
            <p:ph type="body" sz="quarter" idx="1"/>
          </p:nvPr>
        </p:nvSpPr>
        <p:spPr>
          <a:xfrm>
            <a:off x="311698" y="1389598"/>
            <a:ext cx="2808003" cy="3179403"/>
          </a:xfrm>
          <a:prstGeom prst="rect">
            <a:avLst/>
          </a:prstGeom>
        </p:spPr>
        <p:txBody>
          <a:bodyPr/>
          <a:lstStyle>
            <a:lvl1pPr indent="-304800">
              <a:buSzPts val="1200"/>
              <a:defRPr sz="1200"/>
            </a:lvl1pPr>
            <a:lvl2pPr marL="914400" indent="-304800">
              <a:buSzPts val="1200"/>
              <a:defRPr sz="1200"/>
            </a:lvl2pPr>
            <a:lvl3pPr marL="1371600" indent="-304800">
              <a:buSzPts val="1200"/>
              <a:defRPr sz="1200"/>
            </a:lvl3pPr>
            <a:lvl4pPr marL="1828800" indent="-304800">
              <a:buSzPts val="1200"/>
              <a:defRPr sz="1200"/>
            </a:lvl4pPr>
            <a:lvl5pPr marL="2286000" indent="-304800">
              <a:buSzPts val="1200"/>
              <a:defRPr sz="1200"/>
            </a:lvl5pPr>
          </a:lstStyle>
          <a:p>
            <a:r>
              <a:t>Body Level One</a:t>
            </a:r>
          </a:p>
          <a:p>
            <a:pPr lvl="1"/>
            <a:r>
              <a:t>Body Level Two</a:t>
            </a:r>
          </a:p>
          <a:p>
            <a:pPr lvl="2"/>
            <a:r>
              <a:t>Body Level Three</a:t>
            </a:r>
          </a:p>
          <a:p>
            <a:pPr lvl="3"/>
            <a:r>
              <a:t>Body Level Four</a:t>
            </a:r>
          </a:p>
          <a:p>
            <a:pPr lvl="4"/>
            <a:r>
              <a:t>Body Level Five</a:t>
            </a:r>
          </a:p>
        </p:txBody>
      </p:sp>
      <p:sp>
        <p:nvSpPr>
          <p:cNvPr id="153" name="Slide Number"/>
          <p:cNvSpPr txBox="1">
            <a:spLocks noGrp="1"/>
          </p:cNvSpPr>
          <p:nvPr>
            <p:ph type="sldNum" sz="quarter" idx="2"/>
          </p:nvPr>
        </p:nvSpPr>
        <p:spPr>
          <a:prstGeom prst="rect">
            <a:avLst/>
          </a:prstGeom>
        </p:spPr>
        <p:txBody>
          <a:bodyPr>
            <a:spAutoFit/>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MAIN_POINT">
    <p:spTree>
      <p:nvGrpSpPr>
        <p:cNvPr id="1" name=""/>
        <p:cNvGrpSpPr/>
        <p:nvPr/>
      </p:nvGrpSpPr>
      <p:grpSpPr>
        <a:xfrm>
          <a:off x="0" y="0"/>
          <a:ext cx="0" cy="0"/>
          <a:chOff x="0" y="0"/>
          <a:chExt cx="0" cy="0"/>
        </a:xfrm>
      </p:grpSpPr>
      <p:sp>
        <p:nvSpPr>
          <p:cNvPr id="160" name="Title Text"/>
          <p:cNvSpPr txBox="1">
            <a:spLocks noGrp="1"/>
          </p:cNvSpPr>
          <p:nvPr>
            <p:ph type="title"/>
          </p:nvPr>
        </p:nvSpPr>
        <p:spPr>
          <a:xfrm>
            <a:off x="490250" y="450148"/>
            <a:ext cx="6367801" cy="4090803"/>
          </a:xfrm>
          <a:prstGeom prst="rect">
            <a:avLst/>
          </a:prstGeom>
        </p:spPr>
        <p:txBody>
          <a:bodyPr anchor="ctr"/>
          <a:lstStyle>
            <a:lvl1pPr>
              <a:defRPr sz="4800"/>
            </a:lvl1pPr>
          </a:lstStyle>
          <a:p>
            <a:r>
              <a:t>Title Text</a:t>
            </a:r>
          </a:p>
        </p:txBody>
      </p:sp>
      <p:sp>
        <p:nvSpPr>
          <p:cNvPr id="161" name="Slide Number"/>
          <p:cNvSpPr txBox="1">
            <a:spLocks noGrp="1"/>
          </p:cNvSpPr>
          <p:nvPr>
            <p:ph type="sldNum" sz="quarter" idx="2"/>
          </p:nvPr>
        </p:nvSpPr>
        <p:spPr>
          <a:prstGeom prst="rect">
            <a:avLst/>
          </a:prstGeom>
        </p:spPr>
        <p:txBody>
          <a:bodyPr>
            <a:spAutoFit/>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SECTION_TITLE_AND_DESCRIPTION">
    <p:spTree>
      <p:nvGrpSpPr>
        <p:cNvPr id="1" name=""/>
        <p:cNvGrpSpPr/>
        <p:nvPr/>
      </p:nvGrpSpPr>
      <p:grpSpPr>
        <a:xfrm>
          <a:off x="0" y="0"/>
          <a:ext cx="0" cy="0"/>
          <a:chOff x="0" y="0"/>
          <a:chExt cx="0" cy="0"/>
        </a:xfrm>
      </p:grpSpPr>
      <p:sp>
        <p:nvSpPr>
          <p:cNvPr id="168" name="Google Shape;81;p21"/>
          <p:cNvSpPr/>
          <p:nvPr/>
        </p:nvSpPr>
        <p:spPr>
          <a:xfrm>
            <a:off x="4572000" y="-126"/>
            <a:ext cx="4572000" cy="5143503"/>
          </a:xfrm>
          <a:prstGeom prst="rect">
            <a:avLst/>
          </a:prstGeom>
          <a:solidFill>
            <a:srgbClr val="EEEEEE"/>
          </a:solidFill>
          <a:ln w="12700">
            <a:miter lim="400000"/>
          </a:ln>
        </p:spPr>
        <p:txBody>
          <a:bodyPr lIns="0" tIns="0" rIns="0" bIns="0" anchor="ctr"/>
          <a:lstStyle/>
          <a:p>
            <a:pPr>
              <a:defRPr>
                <a:latin typeface="+mn-lt"/>
                <a:ea typeface="+mn-ea"/>
                <a:cs typeface="+mn-cs"/>
                <a:sym typeface="Arial"/>
              </a:defRPr>
            </a:pPr>
            <a:endParaRPr/>
          </a:p>
        </p:txBody>
      </p:sp>
      <p:sp>
        <p:nvSpPr>
          <p:cNvPr id="169" name="Title Text"/>
          <p:cNvSpPr txBox="1">
            <a:spLocks noGrp="1"/>
          </p:cNvSpPr>
          <p:nvPr>
            <p:ph type="title"/>
          </p:nvPr>
        </p:nvSpPr>
        <p:spPr>
          <a:xfrm>
            <a:off x="265500" y="1233175"/>
            <a:ext cx="4045200" cy="1482302"/>
          </a:xfrm>
          <a:prstGeom prst="rect">
            <a:avLst/>
          </a:prstGeom>
        </p:spPr>
        <p:txBody>
          <a:bodyPr anchor="b"/>
          <a:lstStyle>
            <a:lvl1pPr algn="ctr">
              <a:defRPr sz="4200"/>
            </a:lvl1pPr>
          </a:lstStyle>
          <a:p>
            <a:r>
              <a:t>Title Text</a:t>
            </a:r>
          </a:p>
        </p:txBody>
      </p:sp>
      <p:sp>
        <p:nvSpPr>
          <p:cNvPr id="170" name="Body Level One…"/>
          <p:cNvSpPr txBox="1">
            <a:spLocks noGrp="1"/>
          </p:cNvSpPr>
          <p:nvPr>
            <p:ph type="body" sz="quarter" idx="1"/>
          </p:nvPr>
        </p:nvSpPr>
        <p:spPr>
          <a:xfrm>
            <a:off x="265500" y="2803075"/>
            <a:ext cx="4045200" cy="1235101"/>
          </a:xfrm>
          <a:prstGeom prst="rect">
            <a:avLst/>
          </a:prstGeom>
        </p:spPr>
        <p:txBody>
          <a:bodyPr/>
          <a:lstStyle>
            <a:lvl1pPr marL="228600" indent="-114300" algn="ctr">
              <a:lnSpc>
                <a:spcPct val="100000"/>
              </a:lnSpc>
              <a:buClrTx/>
              <a:buSzTx/>
              <a:buFontTx/>
              <a:buNone/>
              <a:defRPr sz="2100"/>
            </a:lvl1pPr>
            <a:lvl2pPr marL="228600" indent="114300" algn="ctr">
              <a:lnSpc>
                <a:spcPct val="100000"/>
              </a:lnSpc>
              <a:buClrTx/>
              <a:buSzTx/>
              <a:buFontTx/>
              <a:buNone/>
              <a:defRPr sz="2100"/>
            </a:lvl2pPr>
            <a:lvl3pPr marL="228600" indent="114300" algn="ctr">
              <a:lnSpc>
                <a:spcPct val="100000"/>
              </a:lnSpc>
              <a:buClrTx/>
              <a:buSzTx/>
              <a:buFontTx/>
              <a:buNone/>
              <a:defRPr sz="2100"/>
            </a:lvl3pPr>
            <a:lvl4pPr marL="228600" indent="114300" algn="ctr">
              <a:lnSpc>
                <a:spcPct val="100000"/>
              </a:lnSpc>
              <a:buClrTx/>
              <a:buSzTx/>
              <a:buFontTx/>
              <a:buNone/>
              <a:defRPr sz="2100"/>
            </a:lvl4pPr>
            <a:lvl5pPr marL="228600" indent="114300" algn="ctr">
              <a:lnSpc>
                <a:spcPct val="100000"/>
              </a:lnSpc>
              <a:buClrTx/>
              <a:buSzTx/>
              <a:buFontTx/>
              <a:buNone/>
              <a:defRPr sz="2100"/>
            </a:lvl5pPr>
          </a:lstStyle>
          <a:p>
            <a:r>
              <a:t>Body Level One</a:t>
            </a:r>
          </a:p>
          <a:p>
            <a:pPr lvl="1"/>
            <a:r>
              <a:t>Body Level Two</a:t>
            </a:r>
          </a:p>
          <a:p>
            <a:pPr lvl="2"/>
            <a:r>
              <a:t>Body Level Three</a:t>
            </a:r>
          </a:p>
          <a:p>
            <a:pPr lvl="3"/>
            <a:r>
              <a:t>Body Level Four</a:t>
            </a:r>
          </a:p>
          <a:p>
            <a:pPr lvl="4"/>
            <a:r>
              <a:t>Body Level Five</a:t>
            </a:r>
          </a:p>
        </p:txBody>
      </p:sp>
      <p:sp>
        <p:nvSpPr>
          <p:cNvPr id="171" name="Google Shape;84;p21"/>
          <p:cNvSpPr txBox="1">
            <a:spLocks noGrp="1"/>
          </p:cNvSpPr>
          <p:nvPr>
            <p:ph type="body" sz="half" idx="21"/>
          </p:nvPr>
        </p:nvSpPr>
        <p:spPr>
          <a:xfrm>
            <a:off x="4939500" y="724074"/>
            <a:ext cx="3837000" cy="3695102"/>
          </a:xfrm>
          <a:prstGeom prst="rect">
            <a:avLst/>
          </a:prstGeom>
        </p:spPr>
        <p:txBody>
          <a:bodyPr anchor="ctr"/>
          <a:lstStyle/>
          <a:p>
            <a:endParaRPr/>
          </a:p>
        </p:txBody>
      </p:sp>
      <p:sp>
        <p:nvSpPr>
          <p:cNvPr id="172" name="Slide Number"/>
          <p:cNvSpPr txBox="1">
            <a:spLocks noGrp="1"/>
          </p:cNvSpPr>
          <p:nvPr>
            <p:ph type="sldNum" sz="quarter" idx="2"/>
          </p:nvPr>
        </p:nvSpPr>
        <p:spPr>
          <a:prstGeom prst="rect">
            <a:avLst/>
          </a:prstGeom>
        </p:spPr>
        <p:txBody>
          <a:bodyPr>
            <a:spAutoFit/>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_HEADER">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11698" y="2150848"/>
            <a:ext cx="8520603" cy="841802"/>
          </a:xfrm>
          <a:prstGeom prst="rect">
            <a:avLst/>
          </a:prstGeom>
        </p:spPr>
        <p:txBody>
          <a:bodyPr anchor="ctr"/>
          <a:lstStyle>
            <a:lvl1pPr algn="ctr">
              <a:defRPr sz="3600"/>
            </a:lvl1pPr>
          </a:lstStyle>
          <a:p>
            <a:r>
              <a:t>Title Text</a:t>
            </a:r>
          </a:p>
        </p:txBody>
      </p:sp>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APTION_ONLY">
    <p:spTree>
      <p:nvGrpSpPr>
        <p:cNvPr id="1" name=""/>
        <p:cNvGrpSpPr/>
        <p:nvPr/>
      </p:nvGrpSpPr>
      <p:grpSpPr>
        <a:xfrm>
          <a:off x="0" y="0"/>
          <a:ext cx="0" cy="0"/>
          <a:chOff x="0" y="0"/>
          <a:chExt cx="0" cy="0"/>
        </a:xfrm>
      </p:grpSpPr>
      <p:sp>
        <p:nvSpPr>
          <p:cNvPr id="179" name="Body Level One…"/>
          <p:cNvSpPr txBox="1">
            <a:spLocks noGrp="1"/>
          </p:cNvSpPr>
          <p:nvPr>
            <p:ph type="body" sz="quarter" idx="1"/>
          </p:nvPr>
        </p:nvSpPr>
        <p:spPr>
          <a:xfrm>
            <a:off x="311698" y="4230575"/>
            <a:ext cx="5998804" cy="605102"/>
          </a:xfrm>
          <a:prstGeom prst="rect">
            <a:avLst/>
          </a:prstGeom>
        </p:spPr>
        <p:txBody>
          <a:bodyPr anchor="ctr"/>
          <a:lstStyle>
            <a:lvl1pPr marL="0" indent="228600">
              <a:lnSpc>
                <a:spcPct val="100000"/>
              </a:lnSpc>
              <a:buClrTx/>
              <a:buSzTx/>
              <a:buFontTx/>
              <a:buNone/>
            </a:lvl1pPr>
            <a:lvl2pPr>
              <a:lnSpc>
                <a:spcPct val="100000"/>
              </a:lnSpc>
              <a:buClrTx/>
              <a:buFontTx/>
            </a:lvl2pPr>
            <a:lvl3pPr>
              <a:lnSpc>
                <a:spcPct val="100000"/>
              </a:lnSpc>
              <a:buClrTx/>
              <a:buFontTx/>
            </a:lvl3pPr>
            <a:lvl4pPr>
              <a:lnSpc>
                <a:spcPct val="100000"/>
              </a:lnSpc>
              <a:buClrTx/>
              <a:buFontTx/>
            </a:lvl4pPr>
            <a:lvl5pPr>
              <a:lnSpc>
                <a:spcPct val="100000"/>
              </a:lnSpc>
              <a:buClrTx/>
              <a:buFontTx/>
            </a:lvl5pPr>
          </a:lstStyle>
          <a:p>
            <a:r>
              <a:t>Body Level One</a:t>
            </a:r>
          </a:p>
          <a:p>
            <a:pPr lvl="1"/>
            <a:r>
              <a:t>Body Level Two</a:t>
            </a:r>
          </a:p>
          <a:p>
            <a:pPr lvl="2"/>
            <a:r>
              <a:t>Body Level Three</a:t>
            </a:r>
          </a:p>
          <a:p>
            <a:pPr lvl="3"/>
            <a:r>
              <a:t>Body Level Four</a:t>
            </a:r>
          </a:p>
          <a:p>
            <a:pPr lvl="4"/>
            <a:r>
              <a:t>Body Level Five</a:t>
            </a:r>
          </a:p>
        </p:txBody>
      </p:sp>
      <p:sp>
        <p:nvSpPr>
          <p:cNvPr id="180" name="Slide Number"/>
          <p:cNvSpPr txBox="1">
            <a:spLocks noGrp="1"/>
          </p:cNvSpPr>
          <p:nvPr>
            <p:ph type="sldNum" sz="quarter" idx="2"/>
          </p:nvPr>
        </p:nvSpPr>
        <p:spPr>
          <a:prstGeom prst="rect">
            <a:avLst/>
          </a:prstGeom>
        </p:spPr>
        <p:txBody>
          <a:bodyPr>
            <a:spAutoFit/>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BIG_NUMBER">
    <p:spTree>
      <p:nvGrpSpPr>
        <p:cNvPr id="1" name=""/>
        <p:cNvGrpSpPr/>
        <p:nvPr/>
      </p:nvGrpSpPr>
      <p:grpSpPr>
        <a:xfrm>
          <a:off x="0" y="0"/>
          <a:ext cx="0" cy="0"/>
          <a:chOff x="0" y="0"/>
          <a:chExt cx="0" cy="0"/>
        </a:xfrm>
      </p:grpSpPr>
      <p:sp>
        <p:nvSpPr>
          <p:cNvPr id="187" name="xx%"/>
          <p:cNvSpPr txBox="1">
            <a:spLocks noGrp="1"/>
          </p:cNvSpPr>
          <p:nvPr>
            <p:ph type="title" hasCustomPrompt="1"/>
          </p:nvPr>
        </p:nvSpPr>
        <p:spPr>
          <a:xfrm>
            <a:off x="311698" y="1106125"/>
            <a:ext cx="8520603" cy="1963500"/>
          </a:xfrm>
          <a:prstGeom prst="rect">
            <a:avLst/>
          </a:prstGeom>
        </p:spPr>
        <p:txBody>
          <a:bodyPr anchor="b"/>
          <a:lstStyle>
            <a:lvl1pPr algn="ctr">
              <a:defRPr sz="12000"/>
            </a:lvl1pPr>
          </a:lstStyle>
          <a:p>
            <a:r>
              <a:t>xx%</a:t>
            </a:r>
          </a:p>
        </p:txBody>
      </p:sp>
      <p:sp>
        <p:nvSpPr>
          <p:cNvPr id="188" name="Body Level One…"/>
          <p:cNvSpPr txBox="1">
            <a:spLocks noGrp="1"/>
          </p:cNvSpPr>
          <p:nvPr>
            <p:ph type="body" sz="half" idx="1"/>
          </p:nvPr>
        </p:nvSpPr>
        <p:spPr>
          <a:xfrm>
            <a:off x="311698" y="3152225"/>
            <a:ext cx="8520603" cy="1300800"/>
          </a:xfrm>
          <a:prstGeom prst="rect">
            <a:avLst/>
          </a:prstGeom>
        </p:spPr>
        <p:txBody>
          <a:bodyPr/>
          <a:lstStyle>
            <a:lvl1pPr algn="ctr"/>
            <a:lvl2pPr algn="ctr"/>
            <a:lvl3pPr algn="ctr"/>
            <a:lvl4pPr algn="ctr"/>
            <a:lvl5pPr algn="ctr"/>
          </a:lstStyle>
          <a:p>
            <a:r>
              <a:t>Body Level One</a:t>
            </a:r>
          </a:p>
          <a:p>
            <a:pPr lvl="1"/>
            <a:r>
              <a:t>Body Level Two</a:t>
            </a:r>
          </a:p>
          <a:p>
            <a:pPr lvl="2"/>
            <a:r>
              <a:t>Body Level Three</a:t>
            </a:r>
          </a:p>
          <a:p>
            <a:pPr lvl="3"/>
            <a:r>
              <a:t>Body Level Four</a:t>
            </a:r>
          </a:p>
          <a:p>
            <a:pPr lvl="4"/>
            <a:r>
              <a:t>Body Level Five</a:t>
            </a:r>
          </a:p>
        </p:txBody>
      </p:sp>
      <p:sp>
        <p:nvSpPr>
          <p:cNvPr id="189" name="Slide Number"/>
          <p:cNvSpPr txBox="1">
            <a:spLocks noGrp="1"/>
          </p:cNvSpPr>
          <p:nvPr>
            <p:ph type="sldNum" sz="quarter" idx="2"/>
          </p:nvPr>
        </p:nvSpPr>
        <p:spPr>
          <a:prstGeom prst="rect">
            <a:avLst/>
          </a:prstGeom>
        </p:spPr>
        <p:txBody>
          <a:bodyPr>
            <a:spAutoFit/>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96" name="Slide Number"/>
          <p:cNvSpPr txBox="1">
            <a:spLocks noGrp="1"/>
          </p:cNvSpPr>
          <p:nvPr>
            <p:ph type="sldNum" sz="quarter" idx="2"/>
          </p:nvPr>
        </p:nvSpPr>
        <p:spPr>
          <a:prstGeom prst="rect">
            <a:avLst/>
          </a:prstGeom>
        </p:spPr>
        <p:txBody>
          <a:bodyPr>
            <a:spAutoFit/>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_AND_BODY">
    <p:spTree>
      <p:nvGrpSpPr>
        <p:cNvPr id="1" name=""/>
        <p:cNvGrpSpPr/>
        <p:nvPr/>
      </p:nvGrpSpPr>
      <p:grpSpPr>
        <a:xfrm>
          <a:off x="0" y="0"/>
          <a:ext cx="0" cy="0"/>
          <a:chOff x="0" y="0"/>
          <a:chExt cx="0" cy="0"/>
        </a:xfrm>
      </p:grpSpPr>
      <p:sp>
        <p:nvSpPr>
          <p:cNvPr id="28" name="Title Text"/>
          <p:cNvSpPr txBox="1">
            <a:spLocks noGrp="1"/>
          </p:cNvSpPr>
          <p:nvPr>
            <p:ph type="title"/>
          </p:nvPr>
        </p:nvSpPr>
        <p:spPr>
          <a:prstGeom prst="rect">
            <a:avLst/>
          </a:prstGeom>
        </p:spPr>
        <p:txBody>
          <a:bodyPr/>
          <a:lstStyle/>
          <a:p>
            <a:r>
              <a:t>Title Text</a:t>
            </a:r>
          </a:p>
        </p:txBody>
      </p:sp>
      <p:sp>
        <p:nvSpPr>
          <p:cNvPr id="29"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_AND_TWO_COLUMNS">
    <p:spTree>
      <p:nvGrpSpPr>
        <p:cNvPr id="1" name=""/>
        <p:cNvGrpSpPr/>
        <p:nvPr/>
      </p:nvGrpSpPr>
      <p:grpSpPr>
        <a:xfrm>
          <a:off x="0" y="0"/>
          <a:ext cx="0" cy="0"/>
          <a:chOff x="0" y="0"/>
          <a:chExt cx="0" cy="0"/>
        </a:xfrm>
      </p:grpSpPr>
      <p:sp>
        <p:nvSpPr>
          <p:cNvPr id="37" name="Title Text"/>
          <p:cNvSpPr txBox="1">
            <a:spLocks noGrp="1"/>
          </p:cNvSpPr>
          <p:nvPr>
            <p:ph type="title"/>
          </p:nvPr>
        </p:nvSpPr>
        <p:spPr>
          <a:prstGeom prst="rect">
            <a:avLst/>
          </a:prstGeom>
        </p:spPr>
        <p:txBody>
          <a:bodyPr/>
          <a:lstStyle/>
          <a:p>
            <a:r>
              <a:t>Title Text</a:t>
            </a:r>
          </a:p>
        </p:txBody>
      </p:sp>
      <p:sp>
        <p:nvSpPr>
          <p:cNvPr id="38" name="Body Level One…"/>
          <p:cNvSpPr txBox="1">
            <a:spLocks noGrp="1"/>
          </p:cNvSpPr>
          <p:nvPr>
            <p:ph type="body" sz="half" idx="1"/>
          </p:nvPr>
        </p:nvSpPr>
        <p:spPr>
          <a:xfrm>
            <a:off x="311698" y="1152475"/>
            <a:ext cx="3999903" cy="3416400"/>
          </a:xfrm>
          <a:prstGeom prst="rect">
            <a:avLst/>
          </a:prstGeom>
        </p:spPr>
        <p:txBody>
          <a:bodyPr/>
          <a:lstStyle>
            <a:lvl1pPr indent="-317500">
              <a:buSzPts val="1400"/>
              <a:defRPr sz="1400"/>
            </a:lvl1pPr>
            <a:lvl2pPr marL="965200" indent="-355600">
              <a:buSzPts val="1400"/>
              <a:defRPr sz="1400"/>
            </a:lvl2pPr>
            <a:lvl3pPr marL="1422400" indent="-355600">
              <a:buSzPts val="1400"/>
              <a:defRPr sz="1400"/>
            </a:lvl3pPr>
            <a:lvl4pPr marL="1879600" indent="-355600">
              <a:buSzPts val="1400"/>
              <a:defRPr sz="1400"/>
            </a:lvl4pPr>
            <a:lvl5pPr marL="2336800" indent="-355600">
              <a:buSzPts val="1400"/>
              <a:defRPr sz="1400"/>
            </a:lvl5pPr>
          </a:lstStyle>
          <a:p>
            <a:r>
              <a:t>Body Level One</a:t>
            </a:r>
          </a:p>
          <a:p>
            <a:pPr lvl="1"/>
            <a:r>
              <a:t>Body Level Two</a:t>
            </a:r>
          </a:p>
          <a:p>
            <a:pPr lvl="2"/>
            <a:r>
              <a:t>Body Level Three</a:t>
            </a:r>
          </a:p>
          <a:p>
            <a:pPr lvl="3"/>
            <a:r>
              <a:t>Body Level Four</a:t>
            </a:r>
          </a:p>
          <a:p>
            <a:pPr lvl="4"/>
            <a:r>
              <a:t>Body Level Five</a:t>
            </a:r>
          </a:p>
        </p:txBody>
      </p:sp>
      <p:sp>
        <p:nvSpPr>
          <p:cNvPr id="39" name="Google Shape;23;p5"/>
          <p:cNvSpPr txBox="1">
            <a:spLocks noGrp="1"/>
          </p:cNvSpPr>
          <p:nvPr>
            <p:ph type="body" sz="half" idx="21"/>
          </p:nvPr>
        </p:nvSpPr>
        <p:spPr>
          <a:xfrm>
            <a:off x="4832398" y="1152475"/>
            <a:ext cx="3999903" cy="3416400"/>
          </a:xfrm>
          <a:prstGeom prst="rect">
            <a:avLst/>
          </a:prstGeom>
        </p:spPr>
        <p:txBody>
          <a:bodyPr/>
          <a:lstStyle/>
          <a:p>
            <a:endParaRP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_ONLY">
    <p:spTree>
      <p:nvGrpSpPr>
        <p:cNvPr id="1" name=""/>
        <p:cNvGrpSpPr/>
        <p:nvPr/>
      </p:nvGrpSpPr>
      <p:grpSpPr>
        <a:xfrm>
          <a:off x="0" y="0"/>
          <a:ext cx="0" cy="0"/>
          <a:chOff x="0" y="0"/>
          <a:chExt cx="0" cy="0"/>
        </a:xfrm>
      </p:grpSpPr>
      <p:sp>
        <p:nvSpPr>
          <p:cNvPr id="47" name="Title Text"/>
          <p:cNvSpPr txBox="1">
            <a:spLocks noGrp="1"/>
          </p:cNvSpPr>
          <p:nvPr>
            <p:ph type="title"/>
          </p:nvPr>
        </p:nvSpPr>
        <p:spPr>
          <a:prstGeom prst="rect">
            <a:avLst/>
          </a:prstGeom>
        </p:spPr>
        <p:txBody>
          <a:body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ONE_COLUMN_TEXT">
    <p:spTree>
      <p:nvGrpSpPr>
        <p:cNvPr id="1" name=""/>
        <p:cNvGrpSpPr/>
        <p:nvPr/>
      </p:nvGrpSpPr>
      <p:grpSpPr>
        <a:xfrm>
          <a:off x="0" y="0"/>
          <a:ext cx="0" cy="0"/>
          <a:chOff x="0" y="0"/>
          <a:chExt cx="0" cy="0"/>
        </a:xfrm>
      </p:grpSpPr>
      <p:sp>
        <p:nvSpPr>
          <p:cNvPr id="55" name="Title Text"/>
          <p:cNvSpPr txBox="1">
            <a:spLocks noGrp="1"/>
          </p:cNvSpPr>
          <p:nvPr>
            <p:ph type="title"/>
          </p:nvPr>
        </p:nvSpPr>
        <p:spPr>
          <a:xfrm>
            <a:off x="311698" y="555600"/>
            <a:ext cx="2808003" cy="755700"/>
          </a:xfrm>
          <a:prstGeom prst="rect">
            <a:avLst/>
          </a:prstGeom>
        </p:spPr>
        <p:txBody>
          <a:bodyPr anchor="b"/>
          <a:lstStyle>
            <a:lvl1pPr>
              <a:defRPr sz="2400"/>
            </a:lvl1pPr>
          </a:lstStyle>
          <a:p>
            <a:r>
              <a:t>Title Text</a:t>
            </a:r>
          </a:p>
        </p:txBody>
      </p:sp>
      <p:sp>
        <p:nvSpPr>
          <p:cNvPr id="56" name="Body Level One…"/>
          <p:cNvSpPr txBox="1">
            <a:spLocks noGrp="1"/>
          </p:cNvSpPr>
          <p:nvPr>
            <p:ph type="body" sz="quarter" idx="1"/>
          </p:nvPr>
        </p:nvSpPr>
        <p:spPr>
          <a:xfrm>
            <a:off x="311698" y="1389598"/>
            <a:ext cx="2808003" cy="3179403"/>
          </a:xfrm>
          <a:prstGeom prst="rect">
            <a:avLst/>
          </a:prstGeom>
        </p:spPr>
        <p:txBody>
          <a:bodyPr/>
          <a:lstStyle>
            <a:lvl1pPr indent="-304800">
              <a:buSzPts val="1200"/>
              <a:defRPr sz="1200"/>
            </a:lvl1pPr>
            <a:lvl2pPr marL="914400" indent="-304800">
              <a:buSzPts val="1200"/>
              <a:defRPr sz="1200"/>
            </a:lvl2pPr>
            <a:lvl3pPr marL="1371600" indent="-304800">
              <a:buSzPts val="1200"/>
              <a:defRPr sz="1200"/>
            </a:lvl3pPr>
            <a:lvl4pPr marL="1828800" indent="-304800">
              <a:buSzPts val="1200"/>
              <a:defRPr sz="1200"/>
            </a:lvl4pPr>
            <a:lvl5pPr marL="2286000" indent="-304800">
              <a:buSzPts val="1200"/>
              <a:defRPr sz="1200"/>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MAIN_POINT">
    <p:spTree>
      <p:nvGrpSpPr>
        <p:cNvPr id="1" name=""/>
        <p:cNvGrpSpPr/>
        <p:nvPr/>
      </p:nvGrpSpPr>
      <p:grpSpPr>
        <a:xfrm>
          <a:off x="0" y="0"/>
          <a:ext cx="0" cy="0"/>
          <a:chOff x="0" y="0"/>
          <a:chExt cx="0" cy="0"/>
        </a:xfrm>
      </p:grpSpPr>
      <p:sp>
        <p:nvSpPr>
          <p:cNvPr id="64" name="Title Text"/>
          <p:cNvSpPr txBox="1">
            <a:spLocks noGrp="1"/>
          </p:cNvSpPr>
          <p:nvPr>
            <p:ph type="title"/>
          </p:nvPr>
        </p:nvSpPr>
        <p:spPr>
          <a:xfrm>
            <a:off x="490250" y="450148"/>
            <a:ext cx="6367801" cy="4090803"/>
          </a:xfrm>
          <a:prstGeom prst="rect">
            <a:avLst/>
          </a:prstGeom>
        </p:spPr>
        <p:txBody>
          <a:bodyPr anchor="ctr"/>
          <a:lstStyle>
            <a:lvl1pPr>
              <a:defRPr sz="4800"/>
            </a:lvl1pPr>
          </a:lstStyle>
          <a:p>
            <a:r>
              <a:t>Title Text</a:t>
            </a:r>
          </a:p>
        </p:txBody>
      </p:sp>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SECTION_TITLE_AND_DESCRIPTION">
    <p:spTree>
      <p:nvGrpSpPr>
        <p:cNvPr id="1" name=""/>
        <p:cNvGrpSpPr/>
        <p:nvPr/>
      </p:nvGrpSpPr>
      <p:grpSpPr>
        <a:xfrm>
          <a:off x="0" y="0"/>
          <a:ext cx="0" cy="0"/>
          <a:chOff x="0" y="0"/>
          <a:chExt cx="0" cy="0"/>
        </a:xfrm>
      </p:grpSpPr>
      <p:sp>
        <p:nvSpPr>
          <p:cNvPr id="72" name="Google Shape;36;p9"/>
          <p:cNvSpPr/>
          <p:nvPr/>
        </p:nvSpPr>
        <p:spPr>
          <a:xfrm>
            <a:off x="4572000" y="-126"/>
            <a:ext cx="4572000" cy="5143503"/>
          </a:xfrm>
          <a:prstGeom prst="rect">
            <a:avLst/>
          </a:prstGeom>
          <a:solidFill>
            <a:srgbClr val="EEEEEE"/>
          </a:solidFill>
          <a:ln w="12700">
            <a:miter lim="400000"/>
          </a:ln>
        </p:spPr>
        <p:txBody>
          <a:bodyPr lIns="0" tIns="0" rIns="0" bIns="0" anchor="ctr"/>
          <a:lstStyle/>
          <a:p>
            <a:pPr>
              <a:defRPr>
                <a:latin typeface="+mn-lt"/>
                <a:ea typeface="+mn-ea"/>
                <a:cs typeface="+mn-cs"/>
                <a:sym typeface="Arial"/>
              </a:defRPr>
            </a:pPr>
            <a:endParaRPr/>
          </a:p>
        </p:txBody>
      </p:sp>
      <p:sp>
        <p:nvSpPr>
          <p:cNvPr id="73" name="Title Text"/>
          <p:cNvSpPr txBox="1">
            <a:spLocks noGrp="1"/>
          </p:cNvSpPr>
          <p:nvPr>
            <p:ph type="title"/>
          </p:nvPr>
        </p:nvSpPr>
        <p:spPr>
          <a:xfrm>
            <a:off x="265500" y="1233175"/>
            <a:ext cx="4045200" cy="1482302"/>
          </a:xfrm>
          <a:prstGeom prst="rect">
            <a:avLst/>
          </a:prstGeom>
        </p:spPr>
        <p:txBody>
          <a:bodyPr anchor="b"/>
          <a:lstStyle>
            <a:lvl1pPr algn="ctr">
              <a:defRPr sz="4200"/>
            </a:lvl1pPr>
          </a:lstStyle>
          <a:p>
            <a:r>
              <a:t>Title Text</a:t>
            </a:r>
          </a:p>
        </p:txBody>
      </p:sp>
      <p:sp>
        <p:nvSpPr>
          <p:cNvPr id="74" name="Body Level One…"/>
          <p:cNvSpPr txBox="1">
            <a:spLocks noGrp="1"/>
          </p:cNvSpPr>
          <p:nvPr>
            <p:ph type="body" sz="quarter" idx="1"/>
          </p:nvPr>
        </p:nvSpPr>
        <p:spPr>
          <a:xfrm>
            <a:off x="265500" y="2803075"/>
            <a:ext cx="4045200" cy="1235101"/>
          </a:xfrm>
          <a:prstGeom prst="rect">
            <a:avLst/>
          </a:prstGeom>
        </p:spPr>
        <p:txBody>
          <a:bodyPr/>
          <a:lstStyle>
            <a:lvl1pPr marL="228600" indent="-114300" algn="ctr">
              <a:lnSpc>
                <a:spcPct val="100000"/>
              </a:lnSpc>
              <a:buClrTx/>
              <a:buSzTx/>
              <a:buFontTx/>
              <a:buNone/>
              <a:defRPr sz="2100"/>
            </a:lvl1pPr>
            <a:lvl2pPr marL="228600" indent="114300" algn="ctr">
              <a:lnSpc>
                <a:spcPct val="100000"/>
              </a:lnSpc>
              <a:buClrTx/>
              <a:buSzTx/>
              <a:buFontTx/>
              <a:buNone/>
              <a:defRPr sz="2100"/>
            </a:lvl2pPr>
            <a:lvl3pPr marL="228600" indent="114300" algn="ctr">
              <a:lnSpc>
                <a:spcPct val="100000"/>
              </a:lnSpc>
              <a:buClrTx/>
              <a:buSzTx/>
              <a:buFontTx/>
              <a:buNone/>
              <a:defRPr sz="2100"/>
            </a:lvl3pPr>
            <a:lvl4pPr marL="228600" indent="114300" algn="ctr">
              <a:lnSpc>
                <a:spcPct val="100000"/>
              </a:lnSpc>
              <a:buClrTx/>
              <a:buSzTx/>
              <a:buFontTx/>
              <a:buNone/>
              <a:defRPr sz="2100"/>
            </a:lvl4pPr>
            <a:lvl5pPr marL="228600" indent="114300" algn="ctr">
              <a:lnSpc>
                <a:spcPct val="100000"/>
              </a:lnSpc>
              <a:buClrTx/>
              <a:buSzTx/>
              <a:buFontTx/>
              <a:buNone/>
              <a:defRPr sz="2100"/>
            </a:lvl5pPr>
          </a:lstStyle>
          <a:p>
            <a:r>
              <a:t>Body Level One</a:t>
            </a:r>
          </a:p>
          <a:p>
            <a:pPr lvl="1"/>
            <a:r>
              <a:t>Body Level Two</a:t>
            </a:r>
          </a:p>
          <a:p>
            <a:pPr lvl="2"/>
            <a:r>
              <a:t>Body Level Three</a:t>
            </a:r>
          </a:p>
          <a:p>
            <a:pPr lvl="3"/>
            <a:r>
              <a:t>Body Level Four</a:t>
            </a:r>
          </a:p>
          <a:p>
            <a:pPr lvl="4"/>
            <a:r>
              <a:t>Body Level Five</a:t>
            </a:r>
          </a:p>
        </p:txBody>
      </p:sp>
      <p:sp>
        <p:nvSpPr>
          <p:cNvPr id="75" name="Google Shape;39;p9"/>
          <p:cNvSpPr txBox="1">
            <a:spLocks noGrp="1"/>
          </p:cNvSpPr>
          <p:nvPr>
            <p:ph type="body" sz="half" idx="21"/>
          </p:nvPr>
        </p:nvSpPr>
        <p:spPr>
          <a:xfrm>
            <a:off x="4939500" y="724074"/>
            <a:ext cx="3837000" cy="3695102"/>
          </a:xfrm>
          <a:prstGeom prst="rect">
            <a:avLst/>
          </a:prstGeom>
        </p:spPr>
        <p:txBody>
          <a:bodyPr anchor="ctr"/>
          <a:lstStyle/>
          <a:p>
            <a:endParaRP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APTION_ONLY">
    <p:spTree>
      <p:nvGrpSpPr>
        <p:cNvPr id="1" name=""/>
        <p:cNvGrpSpPr/>
        <p:nvPr/>
      </p:nvGrpSpPr>
      <p:grpSpPr>
        <a:xfrm>
          <a:off x="0" y="0"/>
          <a:ext cx="0" cy="0"/>
          <a:chOff x="0" y="0"/>
          <a:chExt cx="0" cy="0"/>
        </a:xfrm>
      </p:grpSpPr>
      <p:sp>
        <p:nvSpPr>
          <p:cNvPr id="83" name="Body Level One…"/>
          <p:cNvSpPr txBox="1">
            <a:spLocks noGrp="1"/>
          </p:cNvSpPr>
          <p:nvPr>
            <p:ph type="body" sz="quarter" idx="1"/>
          </p:nvPr>
        </p:nvSpPr>
        <p:spPr>
          <a:xfrm>
            <a:off x="311698" y="4230575"/>
            <a:ext cx="5998804" cy="605102"/>
          </a:xfrm>
          <a:prstGeom prst="rect">
            <a:avLst/>
          </a:prstGeom>
        </p:spPr>
        <p:txBody>
          <a:bodyPr anchor="ctr"/>
          <a:lstStyle>
            <a:lvl1pPr marL="0" indent="228600">
              <a:lnSpc>
                <a:spcPct val="100000"/>
              </a:lnSpc>
              <a:buClrTx/>
              <a:buSzTx/>
              <a:buFontTx/>
              <a:buNone/>
            </a:lvl1pPr>
            <a:lvl2pPr>
              <a:lnSpc>
                <a:spcPct val="100000"/>
              </a:lnSpc>
              <a:buClrTx/>
              <a:buFontTx/>
            </a:lvl2pPr>
            <a:lvl3pPr>
              <a:lnSpc>
                <a:spcPct val="100000"/>
              </a:lnSpc>
              <a:buClrTx/>
              <a:buFontTx/>
            </a:lvl3pPr>
            <a:lvl4pPr>
              <a:lnSpc>
                <a:spcPct val="100000"/>
              </a:lnSpc>
              <a:buClrTx/>
              <a:buFontTx/>
            </a:lvl4pPr>
            <a:lvl5pPr>
              <a:lnSpc>
                <a:spcPct val="100000"/>
              </a:lnSpc>
              <a:buClrTx/>
              <a:buFontTx/>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311698" y="445025"/>
            <a:ext cx="8520603" cy="5727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3" tIns="91423" rIns="91423" bIns="91423">
            <a:normAutofit/>
          </a:bodyPr>
          <a:lstStyle/>
          <a:p>
            <a:r>
              <a:t>Title Text</a:t>
            </a:r>
          </a:p>
        </p:txBody>
      </p:sp>
      <p:sp>
        <p:nvSpPr>
          <p:cNvPr id="3" name="Body Level One…"/>
          <p:cNvSpPr txBox="1">
            <a:spLocks noGrp="1"/>
          </p:cNvSpPr>
          <p:nvPr>
            <p:ph type="body" idx="1"/>
          </p:nvPr>
        </p:nvSpPr>
        <p:spPr>
          <a:xfrm>
            <a:off x="311698" y="1152475"/>
            <a:ext cx="8520603" cy="341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3" tIns="91423" rIns="91423" bIns="91423">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684348" y="4700820"/>
            <a:ext cx="336812" cy="318394"/>
          </a:xfrm>
          <a:prstGeom prst="rect">
            <a:avLst/>
          </a:prstGeom>
          <a:ln w="12700">
            <a:miter lim="400000"/>
          </a:ln>
        </p:spPr>
        <p:txBody>
          <a:bodyPr wrap="none" lIns="91423" tIns="91423" rIns="91423" bIns="91423" anchor="ctr">
            <a:normAutofit/>
          </a:bodyPr>
          <a:lstStyle>
            <a:lvl1pPr algn="r">
              <a:defRPr sz="1000">
                <a:solidFill>
                  <a:srgbClr val="585858"/>
                </a:solidFill>
                <a:latin typeface="+mn-lt"/>
                <a:ea typeface="+mn-ea"/>
                <a:cs typeface="+mn-cs"/>
                <a:sym typeface="Aria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ransition spd="med"/>
  <p:txStyles>
    <p:titleStyle>
      <a:lvl1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9pPr>
    </p:titleStyle>
    <p:bodyStyle>
      <a:lvl1pPr marL="457200" marR="0" indent="-342900" algn="l" defTabSz="914400" rtl="0" latinLnBrk="0">
        <a:lnSpc>
          <a:spcPct val="115000"/>
        </a:lnSpc>
        <a:spcBef>
          <a:spcPts val="0"/>
        </a:spcBef>
        <a:spcAft>
          <a:spcPts val="0"/>
        </a:spcAft>
        <a:buClr>
          <a:srgbClr val="585858"/>
        </a:buClr>
        <a:buSzPts val="1800"/>
        <a:buFont typeface="Arial"/>
        <a:buChar char="●"/>
        <a:tabLst/>
        <a:defRPr sz="1800" b="0" i="0" u="none" strike="noStrike" cap="none" spc="0" baseline="0">
          <a:solidFill>
            <a:srgbClr val="585858"/>
          </a:solidFill>
          <a:uFillTx/>
          <a:latin typeface="+mn-lt"/>
          <a:ea typeface="+mn-ea"/>
          <a:cs typeface="+mn-cs"/>
          <a:sym typeface="Arial"/>
        </a:defRPr>
      </a:lvl1pPr>
      <a:lvl2pPr marL="1005114" marR="0" indent="-408213" algn="l" defTabSz="914400" rtl="0" latinLnBrk="0">
        <a:lnSpc>
          <a:spcPct val="115000"/>
        </a:lnSpc>
        <a:spcBef>
          <a:spcPts val="0"/>
        </a:spcBef>
        <a:spcAft>
          <a:spcPts val="0"/>
        </a:spcAft>
        <a:buClr>
          <a:srgbClr val="585858"/>
        </a:buClr>
        <a:buSzPts val="1800"/>
        <a:buFont typeface="Arial"/>
        <a:buChar char="○"/>
        <a:tabLst/>
        <a:defRPr sz="1800" b="0" i="0" u="none" strike="noStrike" cap="none" spc="0" baseline="0">
          <a:solidFill>
            <a:srgbClr val="585858"/>
          </a:solidFill>
          <a:uFillTx/>
          <a:latin typeface="+mn-lt"/>
          <a:ea typeface="+mn-ea"/>
          <a:cs typeface="+mn-cs"/>
          <a:sym typeface="Arial"/>
        </a:defRPr>
      </a:lvl2pPr>
      <a:lvl3pPr marL="1462314" marR="0" indent="-408214" algn="l" defTabSz="914400" rtl="0" latinLnBrk="0">
        <a:lnSpc>
          <a:spcPct val="115000"/>
        </a:lnSpc>
        <a:spcBef>
          <a:spcPts val="0"/>
        </a:spcBef>
        <a:spcAft>
          <a:spcPts val="0"/>
        </a:spcAft>
        <a:buClr>
          <a:srgbClr val="585858"/>
        </a:buClr>
        <a:buSzPts val="1800"/>
        <a:buFont typeface="Arial"/>
        <a:buChar char="■"/>
        <a:tabLst/>
        <a:defRPr sz="1800" b="0" i="0" u="none" strike="noStrike" cap="none" spc="0" baseline="0">
          <a:solidFill>
            <a:srgbClr val="585858"/>
          </a:solidFill>
          <a:uFillTx/>
          <a:latin typeface="+mn-lt"/>
          <a:ea typeface="+mn-ea"/>
          <a:cs typeface="+mn-cs"/>
          <a:sym typeface="Arial"/>
        </a:defRPr>
      </a:lvl3pPr>
      <a:lvl4pPr marL="1919514" marR="0" indent="-408214" algn="l" defTabSz="914400" rtl="0" latinLnBrk="0">
        <a:lnSpc>
          <a:spcPct val="115000"/>
        </a:lnSpc>
        <a:spcBef>
          <a:spcPts val="0"/>
        </a:spcBef>
        <a:spcAft>
          <a:spcPts val="0"/>
        </a:spcAft>
        <a:buClr>
          <a:srgbClr val="585858"/>
        </a:buClr>
        <a:buSzPts val="1800"/>
        <a:buFont typeface="Arial"/>
        <a:buChar char="●"/>
        <a:tabLst/>
        <a:defRPr sz="1800" b="0" i="0" u="none" strike="noStrike" cap="none" spc="0" baseline="0">
          <a:solidFill>
            <a:srgbClr val="585858"/>
          </a:solidFill>
          <a:uFillTx/>
          <a:latin typeface="+mn-lt"/>
          <a:ea typeface="+mn-ea"/>
          <a:cs typeface="+mn-cs"/>
          <a:sym typeface="Arial"/>
        </a:defRPr>
      </a:lvl4pPr>
      <a:lvl5pPr marL="2376714" marR="0" indent="-408214" algn="l" defTabSz="914400" rtl="0" latinLnBrk="0">
        <a:lnSpc>
          <a:spcPct val="115000"/>
        </a:lnSpc>
        <a:spcBef>
          <a:spcPts val="0"/>
        </a:spcBef>
        <a:spcAft>
          <a:spcPts val="0"/>
        </a:spcAft>
        <a:buClr>
          <a:srgbClr val="585858"/>
        </a:buClr>
        <a:buSzPts val="1800"/>
        <a:buFont typeface="Arial"/>
        <a:buChar char="○"/>
        <a:tabLst/>
        <a:defRPr sz="1800" b="0" i="0" u="none" strike="noStrike" cap="none" spc="0" baseline="0">
          <a:solidFill>
            <a:srgbClr val="585858"/>
          </a:solidFill>
          <a:uFillTx/>
          <a:latin typeface="+mn-lt"/>
          <a:ea typeface="+mn-ea"/>
          <a:cs typeface="+mn-cs"/>
          <a:sym typeface="Arial"/>
        </a:defRPr>
      </a:lvl5pPr>
      <a:lvl6pPr marL="2833914" marR="0" indent="-408214" algn="l" defTabSz="914400" rtl="0" latinLnBrk="0">
        <a:lnSpc>
          <a:spcPct val="115000"/>
        </a:lnSpc>
        <a:spcBef>
          <a:spcPts val="0"/>
        </a:spcBef>
        <a:spcAft>
          <a:spcPts val="0"/>
        </a:spcAft>
        <a:buClr>
          <a:srgbClr val="585858"/>
        </a:buClr>
        <a:buSzPts val="1800"/>
        <a:buFont typeface="Arial"/>
        <a:buChar char="■"/>
        <a:tabLst/>
        <a:defRPr sz="1800" b="0" i="0" u="none" strike="noStrike" cap="none" spc="0" baseline="0">
          <a:solidFill>
            <a:srgbClr val="585858"/>
          </a:solidFill>
          <a:uFillTx/>
          <a:latin typeface="+mn-lt"/>
          <a:ea typeface="+mn-ea"/>
          <a:cs typeface="+mn-cs"/>
          <a:sym typeface="Arial"/>
        </a:defRPr>
      </a:lvl6pPr>
      <a:lvl7pPr marL="3291113" marR="0" indent="-408214" algn="l" defTabSz="914400" rtl="0" latinLnBrk="0">
        <a:lnSpc>
          <a:spcPct val="115000"/>
        </a:lnSpc>
        <a:spcBef>
          <a:spcPts val="0"/>
        </a:spcBef>
        <a:spcAft>
          <a:spcPts val="0"/>
        </a:spcAft>
        <a:buClr>
          <a:srgbClr val="585858"/>
        </a:buClr>
        <a:buSzPts val="1800"/>
        <a:buFont typeface="Arial"/>
        <a:buChar char="●"/>
        <a:tabLst/>
        <a:defRPr sz="1800" b="0" i="0" u="none" strike="noStrike" cap="none" spc="0" baseline="0">
          <a:solidFill>
            <a:srgbClr val="585858"/>
          </a:solidFill>
          <a:uFillTx/>
          <a:latin typeface="+mn-lt"/>
          <a:ea typeface="+mn-ea"/>
          <a:cs typeface="+mn-cs"/>
          <a:sym typeface="Arial"/>
        </a:defRPr>
      </a:lvl7pPr>
      <a:lvl8pPr marL="3748313" marR="0" indent="-408213" algn="l" defTabSz="914400" rtl="0" latinLnBrk="0">
        <a:lnSpc>
          <a:spcPct val="115000"/>
        </a:lnSpc>
        <a:spcBef>
          <a:spcPts val="0"/>
        </a:spcBef>
        <a:spcAft>
          <a:spcPts val="0"/>
        </a:spcAft>
        <a:buClr>
          <a:srgbClr val="585858"/>
        </a:buClr>
        <a:buSzPts val="1800"/>
        <a:buFont typeface="Arial"/>
        <a:buChar char="○"/>
        <a:tabLst/>
        <a:defRPr sz="1800" b="0" i="0" u="none" strike="noStrike" cap="none" spc="0" baseline="0">
          <a:solidFill>
            <a:srgbClr val="585858"/>
          </a:solidFill>
          <a:uFillTx/>
          <a:latin typeface="+mn-lt"/>
          <a:ea typeface="+mn-ea"/>
          <a:cs typeface="+mn-cs"/>
          <a:sym typeface="Arial"/>
        </a:defRPr>
      </a:lvl8pPr>
      <a:lvl9pPr marL="4205513" marR="0" indent="-408213" algn="l" defTabSz="914400" rtl="0" latinLnBrk="0">
        <a:lnSpc>
          <a:spcPct val="115000"/>
        </a:lnSpc>
        <a:spcBef>
          <a:spcPts val="0"/>
        </a:spcBef>
        <a:spcAft>
          <a:spcPts val="0"/>
        </a:spcAft>
        <a:buClr>
          <a:srgbClr val="585858"/>
        </a:buClr>
        <a:buSzPts val="1800"/>
        <a:buFont typeface="Arial"/>
        <a:buChar char="■"/>
        <a:tabLst/>
        <a:defRPr sz="1800" b="0" i="0" u="none" strike="noStrike" cap="none" spc="0" baseline="0">
          <a:solidFill>
            <a:srgbClr val="585858"/>
          </a:solidFill>
          <a:uFillTx/>
          <a:latin typeface="+mn-lt"/>
          <a:ea typeface="+mn-ea"/>
          <a:cs typeface="+mn-cs"/>
          <a:sym typeface="Arial"/>
        </a:defRPr>
      </a:lvl9pPr>
    </p:bodyStyle>
    <p:otherStyle>
      <a:lvl1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nwang334@gatech.edu" TargetMode="Externa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Google Shape;99;p25"/>
          <p:cNvSpPr txBox="1">
            <a:spLocks noGrp="1"/>
          </p:cNvSpPr>
          <p:nvPr>
            <p:ph type="title"/>
          </p:nvPr>
        </p:nvSpPr>
        <p:spPr>
          <a:xfrm>
            <a:off x="311707" y="230475"/>
            <a:ext cx="8520602" cy="2052598"/>
          </a:xfrm>
          <a:prstGeom prst="rect">
            <a:avLst/>
          </a:prstGeom>
        </p:spPr>
        <p:txBody>
          <a:bodyPr/>
          <a:lstStyle/>
          <a:p>
            <a:r>
              <a:t>CS 4476/6476 Project 2</a:t>
            </a:r>
          </a:p>
        </p:txBody>
      </p:sp>
      <p:sp>
        <p:nvSpPr>
          <p:cNvPr id="206" name="Google Shape;100;p25"/>
          <p:cNvSpPr txBox="1">
            <a:spLocks noGrp="1"/>
          </p:cNvSpPr>
          <p:nvPr>
            <p:ph type="body" sz="half" idx="1"/>
          </p:nvPr>
        </p:nvSpPr>
        <p:spPr>
          <a:xfrm>
            <a:off x="311699" y="2320025"/>
            <a:ext cx="8520602" cy="1797302"/>
          </a:xfrm>
          <a:prstGeom prst="rect">
            <a:avLst/>
          </a:prstGeom>
        </p:spPr>
        <p:txBody>
          <a:bodyPr/>
          <a:lstStyle/>
          <a:p>
            <a:pPr marL="0" indent="0">
              <a:lnSpc>
                <a:spcPct val="90000"/>
              </a:lnSpc>
            </a:pPr>
            <a:r>
              <a:rPr lang="en-US" dirty="0"/>
              <a:t>Nathan Wang</a:t>
            </a:r>
            <a:endParaRPr dirty="0"/>
          </a:p>
          <a:p>
            <a:pPr marL="0" indent="0">
              <a:lnSpc>
                <a:spcPct val="90000"/>
              </a:lnSpc>
            </a:pPr>
            <a:r>
              <a:rPr lang="en-US" dirty="0">
                <a:hlinkClick r:id="rId2"/>
              </a:rPr>
              <a:t>nwang334@gatech.edu</a:t>
            </a:r>
            <a:endParaRPr dirty="0"/>
          </a:p>
          <a:p>
            <a:pPr marL="0" indent="0">
              <a:lnSpc>
                <a:spcPct val="90000"/>
              </a:lnSpc>
            </a:pPr>
            <a:r>
              <a:rPr lang="en-US" dirty="0"/>
              <a:t>nwang334</a:t>
            </a:r>
            <a:endParaRPr dirty="0"/>
          </a:p>
          <a:p>
            <a:pPr marL="0" indent="0">
              <a:lnSpc>
                <a:spcPct val="90000"/>
              </a:lnSpc>
            </a:pPr>
            <a:r>
              <a:rPr lang="en-US" dirty="0"/>
              <a:t>903633600</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Google Shape;159;p34"/>
          <p:cNvSpPr txBox="1">
            <a:spLocks noGrp="1"/>
          </p:cNvSpPr>
          <p:nvPr>
            <p:ph type="title"/>
          </p:nvPr>
        </p:nvSpPr>
        <p:spPr>
          <a:xfrm>
            <a:off x="311699" y="445025"/>
            <a:ext cx="8520602" cy="572702"/>
          </a:xfrm>
          <a:prstGeom prst="rect">
            <a:avLst/>
          </a:prstGeom>
        </p:spPr>
        <p:txBody>
          <a:bodyPr/>
          <a:lstStyle>
            <a:lvl1pPr defTabSz="877822">
              <a:defRPr sz="2300"/>
            </a:lvl1pPr>
          </a:lstStyle>
          <a:p>
            <a:r>
              <a:t>Part 3: Feature matching</a:t>
            </a:r>
          </a:p>
        </p:txBody>
      </p:sp>
      <p:sp>
        <p:nvSpPr>
          <p:cNvPr id="239" name="Google Shape;160;p34"/>
          <p:cNvSpPr txBox="1">
            <a:spLocks noGrp="1"/>
          </p:cNvSpPr>
          <p:nvPr>
            <p:ph type="body" sz="half" idx="1"/>
          </p:nvPr>
        </p:nvSpPr>
        <p:spPr>
          <a:xfrm>
            <a:off x="311699" y="1152475"/>
            <a:ext cx="3999902" cy="3416400"/>
          </a:xfrm>
          <a:prstGeom prst="rect">
            <a:avLst/>
          </a:prstGeom>
        </p:spPr>
        <p:txBody>
          <a:bodyPr/>
          <a:lstStyle/>
          <a:p>
            <a:pPr marL="0" indent="0">
              <a:buSzTx/>
              <a:buNone/>
            </a:pPr>
            <a:r>
              <a:rPr dirty="0"/>
              <a:t>[insert visualization of matches for Gaudi image pair from proj2.ipynb here]</a:t>
            </a:r>
          </a:p>
          <a:p>
            <a:pPr marL="0" indent="0">
              <a:buSzTx/>
              <a:buNone/>
            </a:pPr>
            <a:endParaRPr dirty="0"/>
          </a:p>
          <a:p>
            <a:pPr marL="0" indent="0">
              <a:buSzTx/>
              <a:buNone/>
            </a:pPr>
            <a:endParaRPr dirty="0"/>
          </a:p>
          <a:p>
            <a:pPr marL="0" indent="0">
              <a:buSzTx/>
              <a:buNone/>
            </a:pPr>
            <a:endParaRPr dirty="0"/>
          </a:p>
          <a:p>
            <a:pPr marL="0" indent="0">
              <a:buSzTx/>
              <a:buNone/>
            </a:pPr>
            <a:endParaRPr dirty="0"/>
          </a:p>
          <a:p>
            <a:pPr marL="0" indent="0">
              <a:buSzTx/>
              <a:buNone/>
            </a:pPr>
            <a:endParaRPr dirty="0"/>
          </a:p>
          <a:p>
            <a:pPr marL="0" indent="0">
              <a:buSzTx/>
              <a:buNone/>
            </a:pPr>
            <a:endParaRPr dirty="0"/>
          </a:p>
          <a:p>
            <a:pPr marL="0" indent="0">
              <a:buSzTx/>
              <a:buNone/>
            </a:pPr>
            <a:endParaRPr dirty="0"/>
          </a:p>
          <a:p>
            <a:pPr marL="0" indent="0">
              <a:buSzTx/>
              <a:buNone/>
            </a:pPr>
            <a:endParaRPr dirty="0"/>
          </a:p>
          <a:p>
            <a:pPr marL="0" indent="0">
              <a:buSzTx/>
              <a:buNone/>
            </a:pPr>
            <a:r>
              <a:rPr dirty="0"/>
              <a:t># matches: </a:t>
            </a:r>
            <a:r>
              <a:rPr lang="en-US" dirty="0"/>
              <a:t>9</a:t>
            </a:r>
            <a:endParaRPr dirty="0"/>
          </a:p>
          <a:p>
            <a:pPr marL="0" indent="0">
              <a:buSzTx/>
              <a:buNone/>
            </a:pPr>
            <a:r>
              <a:rPr dirty="0"/>
              <a:t>Accuracy: </a:t>
            </a:r>
            <a:r>
              <a:rPr lang="en-US" dirty="0"/>
              <a:t>0.0000</a:t>
            </a:r>
            <a:endParaRPr dirty="0"/>
          </a:p>
        </p:txBody>
      </p:sp>
      <p:sp>
        <p:nvSpPr>
          <p:cNvPr id="240" name="Google Shape;161;p34"/>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10000"/>
          </a:bodyPr>
          <a:lstStyle/>
          <a:p>
            <a:pPr marL="0" indent="0">
              <a:buSzTx/>
              <a:buNone/>
              <a:defRPr sz="1400"/>
            </a:pPr>
            <a:r>
              <a:rPr dirty="0"/>
              <a:t>[Describe your implementation of feature matching here]</a:t>
            </a:r>
            <a:endParaRPr lang="en-US" dirty="0"/>
          </a:p>
          <a:p>
            <a:pPr marL="0" indent="0">
              <a:buSzTx/>
              <a:buNone/>
              <a:defRPr sz="1400"/>
            </a:pPr>
            <a:endParaRPr lang="en-US" dirty="0"/>
          </a:p>
          <a:p>
            <a:pPr marL="0" indent="0">
              <a:buSzTx/>
              <a:buNone/>
              <a:defRPr sz="1400"/>
            </a:pPr>
            <a:r>
              <a:rPr lang="en-US" dirty="0"/>
              <a:t>First, I calculate the distances between every features using </a:t>
            </a:r>
            <a:r>
              <a:rPr lang="en-US" dirty="0" err="1"/>
              <a:t>compute_feature_distances</a:t>
            </a:r>
            <a:r>
              <a:rPr lang="en-US" dirty="0"/>
              <a:t>(). Then, I loop over </a:t>
            </a:r>
            <a:r>
              <a:rPr lang="en-US" dirty="0" err="1"/>
              <a:t>dists</a:t>
            </a:r>
            <a:r>
              <a:rPr lang="en-US" dirty="0"/>
              <a:t> on the first point, </a:t>
            </a:r>
            <a:r>
              <a:rPr lang="en-US" dirty="0" err="1"/>
              <a:t>argsort</a:t>
            </a:r>
            <a:r>
              <a:rPr lang="en-US" dirty="0"/>
              <a:t> the list of distances to other features, and find the distances from the current point to the closest and second closest feature. Then I calculate NNDR by dividing the first closest distance by the second closest. If the NNDR is below the threshold I chose (0.8), I add the indices of each feature to the result and put in 1/NNDR as the confidence. I chose to do 1/NNDR since the confidence should increase as NNDR decreases. </a:t>
            </a:r>
            <a:endParaRPr dirty="0"/>
          </a:p>
        </p:txBody>
      </p:sp>
      <p:pic>
        <p:nvPicPr>
          <p:cNvPr id="3" name="Picture 2">
            <a:extLst>
              <a:ext uri="{FF2B5EF4-FFF2-40B4-BE49-F238E27FC236}">
                <a16:creationId xmlns:a16="http://schemas.microsoft.com/office/drawing/2014/main" id="{8BE89E1B-C43E-9DBF-FF68-87E4BFB1A9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04" y="1708957"/>
            <a:ext cx="4079915" cy="2037096"/>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Google Shape;166;p35"/>
          <p:cNvSpPr txBox="1">
            <a:spLocks noGrp="1"/>
          </p:cNvSpPr>
          <p:nvPr>
            <p:ph type="title"/>
          </p:nvPr>
        </p:nvSpPr>
        <p:spPr>
          <a:xfrm>
            <a:off x="311699" y="445025"/>
            <a:ext cx="8520602" cy="572702"/>
          </a:xfrm>
          <a:prstGeom prst="rect">
            <a:avLst/>
          </a:prstGeom>
        </p:spPr>
        <p:txBody>
          <a:bodyPr/>
          <a:lstStyle>
            <a:lvl1pPr defTabSz="877822">
              <a:defRPr sz="2300"/>
            </a:lvl1pPr>
          </a:lstStyle>
          <a:p>
            <a:r>
              <a:t>Part 4: SIFT feature descriptor</a:t>
            </a:r>
          </a:p>
        </p:txBody>
      </p:sp>
      <p:sp>
        <p:nvSpPr>
          <p:cNvPr id="243" name="Google Shape;167;p35"/>
          <p:cNvSpPr txBox="1">
            <a:spLocks noGrp="1"/>
          </p:cNvSpPr>
          <p:nvPr>
            <p:ph type="body" sz="half" idx="1"/>
          </p:nvPr>
        </p:nvSpPr>
        <p:spPr>
          <a:xfrm>
            <a:off x="311699" y="1152475"/>
            <a:ext cx="3999902" cy="3416400"/>
          </a:xfrm>
          <a:prstGeom prst="rect">
            <a:avLst/>
          </a:prstGeom>
        </p:spPr>
        <p:txBody>
          <a:bodyPr/>
          <a:lstStyle>
            <a:lvl1pPr marL="0" indent="0">
              <a:buSzTx/>
              <a:buNone/>
            </a:lvl1pPr>
          </a:lstStyle>
          <a:p>
            <a:r>
              <a:t>[insert visualization of SIFT feature descriptor from proj2.ipynb here]</a:t>
            </a:r>
          </a:p>
        </p:txBody>
      </p:sp>
      <p:sp>
        <p:nvSpPr>
          <p:cNvPr id="244" name="Google Shape;168;p35"/>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indent="0">
              <a:buSzTx/>
              <a:buNone/>
              <a:defRPr sz="1400"/>
            </a:pPr>
            <a:r>
              <a:rPr dirty="0"/>
              <a:t>[insert visualization of matches (with green/red lines for correct/incorrect correspondences) for Notre Dame image pair from proj2.ipynb here]</a:t>
            </a:r>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r>
              <a:rPr dirty="0"/>
              <a:t># matches (out of 100): </a:t>
            </a:r>
            <a:r>
              <a:rPr lang="en-US" dirty="0"/>
              <a:t>146</a:t>
            </a:r>
            <a:endParaRPr dirty="0"/>
          </a:p>
          <a:p>
            <a:pPr marL="0" indent="0">
              <a:buSzTx/>
              <a:buNone/>
              <a:defRPr sz="1400"/>
            </a:pPr>
            <a:r>
              <a:rPr dirty="0"/>
              <a:t>Accuracy: </a:t>
            </a:r>
            <a:r>
              <a:rPr lang="en-US" dirty="0"/>
              <a:t>0.835616</a:t>
            </a:r>
            <a:endParaRPr dirty="0"/>
          </a:p>
        </p:txBody>
      </p:sp>
      <p:pic>
        <p:nvPicPr>
          <p:cNvPr id="3" name="Picture 2">
            <a:extLst>
              <a:ext uri="{FF2B5EF4-FFF2-40B4-BE49-F238E27FC236}">
                <a16:creationId xmlns:a16="http://schemas.microsoft.com/office/drawing/2014/main" id="{9E055ECD-C1F7-6453-1148-65CCE146F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6056" y="1727100"/>
            <a:ext cx="2523672" cy="3416400"/>
          </a:xfrm>
          <a:prstGeom prst="rect">
            <a:avLst/>
          </a:prstGeom>
        </p:spPr>
      </p:pic>
      <p:pic>
        <p:nvPicPr>
          <p:cNvPr id="5" name="Picture 4">
            <a:extLst>
              <a:ext uri="{FF2B5EF4-FFF2-40B4-BE49-F238E27FC236}">
                <a16:creationId xmlns:a16="http://schemas.microsoft.com/office/drawing/2014/main" id="{D2773D1D-B055-DDFC-05F4-40D4AB20B6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7888" y="1984758"/>
            <a:ext cx="2990056" cy="2006267"/>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Google Shape;173;p36"/>
          <p:cNvSpPr txBox="1">
            <a:spLocks noGrp="1"/>
          </p:cNvSpPr>
          <p:nvPr>
            <p:ph type="title"/>
          </p:nvPr>
        </p:nvSpPr>
        <p:spPr>
          <a:xfrm>
            <a:off x="311699" y="445025"/>
            <a:ext cx="8520602" cy="572702"/>
          </a:xfrm>
          <a:prstGeom prst="rect">
            <a:avLst/>
          </a:prstGeom>
        </p:spPr>
        <p:txBody>
          <a:bodyPr/>
          <a:lstStyle>
            <a:lvl1pPr defTabSz="877822">
              <a:defRPr sz="2300"/>
            </a:lvl1pPr>
          </a:lstStyle>
          <a:p>
            <a:r>
              <a:t>Part 4: SIFT feature descriptor</a:t>
            </a:r>
          </a:p>
        </p:txBody>
      </p:sp>
      <p:sp>
        <p:nvSpPr>
          <p:cNvPr id="247" name="Google Shape;174;p36"/>
          <p:cNvSpPr txBox="1">
            <a:spLocks noGrp="1"/>
          </p:cNvSpPr>
          <p:nvPr>
            <p:ph type="body" sz="half" idx="1"/>
          </p:nvPr>
        </p:nvSpPr>
        <p:spPr>
          <a:xfrm>
            <a:off x="311699" y="1152475"/>
            <a:ext cx="3999902" cy="3416400"/>
          </a:xfrm>
          <a:prstGeom prst="rect">
            <a:avLst/>
          </a:prstGeom>
        </p:spPr>
        <p:txBody>
          <a:bodyPr/>
          <a:lstStyle/>
          <a:p>
            <a:pPr marL="0" indent="0">
              <a:buSzTx/>
              <a:buNone/>
            </a:pPr>
            <a:r>
              <a:rPr dirty="0"/>
              <a:t>[insert visualization of matches for Mt. Rushmore image pair from proj2.ipynb here]</a:t>
            </a:r>
          </a:p>
          <a:p>
            <a:pPr marL="0" indent="0">
              <a:buSzTx/>
              <a:buNone/>
            </a:pPr>
            <a:endParaRPr dirty="0"/>
          </a:p>
          <a:p>
            <a:pPr marL="0" indent="0">
              <a:buSzTx/>
              <a:buNone/>
            </a:pPr>
            <a:endParaRPr dirty="0"/>
          </a:p>
          <a:p>
            <a:pPr marL="0" indent="0">
              <a:buSzTx/>
              <a:buNone/>
            </a:pPr>
            <a:endParaRPr dirty="0"/>
          </a:p>
          <a:p>
            <a:pPr marL="0" indent="0">
              <a:buSzTx/>
              <a:buNone/>
            </a:pPr>
            <a:endParaRPr dirty="0"/>
          </a:p>
          <a:p>
            <a:pPr marL="0" indent="0">
              <a:buSzTx/>
              <a:buNone/>
            </a:pPr>
            <a:endParaRPr dirty="0"/>
          </a:p>
          <a:p>
            <a:pPr marL="0" indent="0">
              <a:buSzTx/>
              <a:buNone/>
            </a:pPr>
            <a:endParaRPr dirty="0"/>
          </a:p>
          <a:p>
            <a:pPr marL="0" indent="0">
              <a:buSzTx/>
              <a:buNone/>
            </a:pPr>
            <a:endParaRPr dirty="0"/>
          </a:p>
          <a:p>
            <a:pPr marL="0" indent="0">
              <a:buSzTx/>
              <a:buNone/>
            </a:pPr>
            <a:endParaRPr dirty="0"/>
          </a:p>
          <a:p>
            <a:pPr marL="0" indent="0">
              <a:buSzTx/>
              <a:buNone/>
            </a:pPr>
            <a:endParaRPr dirty="0"/>
          </a:p>
          <a:p>
            <a:pPr marL="0" indent="0">
              <a:buSzTx/>
              <a:buNone/>
            </a:pPr>
            <a:r>
              <a:rPr dirty="0"/>
              <a:t># matches: </a:t>
            </a:r>
            <a:r>
              <a:rPr lang="en-US" dirty="0"/>
              <a:t>165</a:t>
            </a:r>
            <a:endParaRPr dirty="0"/>
          </a:p>
          <a:p>
            <a:pPr marL="0" indent="0">
              <a:buSzTx/>
              <a:buNone/>
            </a:pPr>
            <a:r>
              <a:rPr dirty="0"/>
              <a:t>Accuracy: </a:t>
            </a:r>
            <a:r>
              <a:rPr lang="en-US" dirty="0"/>
              <a:t>0.933333</a:t>
            </a:r>
            <a:endParaRPr dirty="0"/>
          </a:p>
        </p:txBody>
      </p:sp>
      <p:sp>
        <p:nvSpPr>
          <p:cNvPr id="248" name="Google Shape;175;p36"/>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indent="0">
              <a:buSzTx/>
              <a:buNone/>
              <a:defRPr sz="1400"/>
            </a:pPr>
            <a:r>
              <a:rPr dirty="0"/>
              <a:t>[insert visualization of matches for Gaudi</a:t>
            </a:r>
            <a:r>
              <a:rPr lang="en-US" dirty="0"/>
              <a:t> </a:t>
            </a:r>
            <a:r>
              <a:rPr dirty="0"/>
              <a:t>image pair from proj2.ipynb here]</a:t>
            </a:r>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r>
              <a:rPr dirty="0"/>
              <a:t># matches: </a:t>
            </a:r>
            <a:r>
              <a:rPr lang="en-US" dirty="0"/>
              <a:t>91</a:t>
            </a:r>
            <a:endParaRPr dirty="0"/>
          </a:p>
          <a:p>
            <a:pPr marL="0" indent="0">
              <a:buSzTx/>
              <a:buNone/>
              <a:defRPr sz="1400"/>
            </a:pPr>
            <a:r>
              <a:rPr dirty="0"/>
              <a:t>Accuracy: </a:t>
            </a:r>
            <a:r>
              <a:rPr lang="en-US" dirty="0"/>
              <a:t>0.000000</a:t>
            </a:r>
            <a:endParaRPr dirty="0"/>
          </a:p>
        </p:txBody>
      </p:sp>
      <p:pic>
        <p:nvPicPr>
          <p:cNvPr id="3" name="Picture 2">
            <a:extLst>
              <a:ext uri="{FF2B5EF4-FFF2-40B4-BE49-F238E27FC236}">
                <a16:creationId xmlns:a16="http://schemas.microsoft.com/office/drawing/2014/main" id="{5E3CF90A-B84B-877F-A025-2E451F4B70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86" y="1754004"/>
            <a:ext cx="4569073" cy="1986268"/>
          </a:xfrm>
          <a:prstGeom prst="rect">
            <a:avLst/>
          </a:prstGeom>
        </p:spPr>
      </p:pic>
      <p:pic>
        <p:nvPicPr>
          <p:cNvPr id="5" name="Picture 4">
            <a:extLst>
              <a:ext uri="{FF2B5EF4-FFF2-40B4-BE49-F238E27FC236}">
                <a16:creationId xmlns:a16="http://schemas.microsoft.com/office/drawing/2014/main" id="{488CF6A3-BD94-AF89-83EF-4FD3BC9F51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8446" y="1807304"/>
            <a:ext cx="4323855" cy="1879667"/>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Google Shape;180;p37"/>
          <p:cNvSpPr txBox="1">
            <a:spLocks noGrp="1"/>
          </p:cNvSpPr>
          <p:nvPr>
            <p:ph type="title"/>
          </p:nvPr>
        </p:nvSpPr>
        <p:spPr>
          <a:xfrm>
            <a:off x="311699" y="445025"/>
            <a:ext cx="8520602" cy="572702"/>
          </a:xfrm>
          <a:prstGeom prst="rect">
            <a:avLst/>
          </a:prstGeom>
        </p:spPr>
        <p:txBody>
          <a:bodyPr/>
          <a:lstStyle>
            <a:lvl1pPr defTabSz="877822">
              <a:defRPr sz="2300"/>
            </a:lvl1pPr>
          </a:lstStyle>
          <a:p>
            <a:r>
              <a:t>Part 4: SIFT feature descriptor</a:t>
            </a:r>
          </a:p>
        </p:txBody>
      </p:sp>
      <p:sp>
        <p:nvSpPr>
          <p:cNvPr id="251" name="Google Shape;181;p37"/>
          <p:cNvSpPr txBox="1">
            <a:spLocks noGrp="1"/>
          </p:cNvSpPr>
          <p:nvPr>
            <p:ph type="body" sz="half" idx="1"/>
          </p:nvPr>
        </p:nvSpPr>
        <p:spPr>
          <a:xfrm>
            <a:off x="311699" y="1152475"/>
            <a:ext cx="3999902" cy="3416400"/>
          </a:xfrm>
          <a:prstGeom prst="rect">
            <a:avLst/>
          </a:prstGeom>
        </p:spPr>
        <p:txBody>
          <a:bodyPr/>
          <a:lstStyle/>
          <a:p>
            <a:pPr marL="0" indent="0">
              <a:buSzTx/>
              <a:buNone/>
            </a:pPr>
            <a:r>
              <a:rPr dirty="0"/>
              <a:t>[Describe your implementation of SIFT feature descriptors here]</a:t>
            </a:r>
            <a:endParaRPr lang="en-US" dirty="0"/>
          </a:p>
          <a:p>
            <a:pPr marL="0" indent="0">
              <a:buSzTx/>
              <a:buNone/>
            </a:pPr>
            <a:endParaRPr lang="en-US" dirty="0"/>
          </a:p>
          <a:p>
            <a:pPr marL="0" indent="0">
              <a:buSzTx/>
              <a:buNone/>
            </a:pPr>
            <a:r>
              <a:rPr lang="en-US" dirty="0"/>
              <a:t>First, I compute the image gradients using the </a:t>
            </a:r>
            <a:r>
              <a:rPr lang="en-US" dirty="0" err="1"/>
              <a:t>compute_image_gradients</a:t>
            </a:r>
            <a:r>
              <a:rPr lang="en-US" dirty="0"/>
              <a:t> method from Part 1. Then, I calculate the magnitudes and orientations using </a:t>
            </a:r>
            <a:r>
              <a:rPr lang="en-US" dirty="0" err="1"/>
              <a:t>Ix</a:t>
            </a:r>
            <a:r>
              <a:rPr lang="en-US" dirty="0"/>
              <a:t> and </a:t>
            </a:r>
            <a:r>
              <a:rPr lang="en-US" dirty="0" err="1"/>
              <a:t>Iy</a:t>
            </a:r>
            <a:r>
              <a:rPr lang="en-US" dirty="0"/>
              <a:t> gradients. Finally, I loop over each feature point and calculate the SIFT feature vector. To do this, I get the 16x16 patch around the </a:t>
            </a:r>
            <a:r>
              <a:rPr lang="en-US" dirty="0" err="1"/>
              <a:t>keypoint</a:t>
            </a:r>
            <a:r>
              <a:rPr lang="en-US" dirty="0"/>
              <a:t> and then make  histograms with centers -7pi/8, -5pi/8 … 7pi/8 on 4x4 cells. Based on the post on Piazza, I had to subtract 1e-6 to the bins.</a:t>
            </a:r>
            <a:endParaRPr dirty="0"/>
          </a:p>
        </p:txBody>
      </p:sp>
      <p:sp>
        <p:nvSpPr>
          <p:cNvPr id="252" name="Google Shape;182;p37"/>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0" indent="0">
              <a:buSzTx/>
              <a:buNone/>
              <a:defRPr sz="1400"/>
            </a:lvl1pPr>
          </a:lstStyle>
          <a:p>
            <a:r>
              <a:rPr dirty="0"/>
              <a:t>[Why are SIFT features better descriptors than the normalized patches?]</a:t>
            </a:r>
            <a:endParaRPr lang="en-US" dirty="0"/>
          </a:p>
          <a:p>
            <a:endParaRPr lang="en-US" dirty="0"/>
          </a:p>
          <a:p>
            <a:r>
              <a:rPr lang="en-US" dirty="0"/>
              <a:t>SIFT features are better descriptors because it uses gradients at each interest point to determine feature descriptors. This way, we look at more </a:t>
            </a:r>
            <a:r>
              <a:rPr lang="en-US"/>
              <a:t>unique points </a:t>
            </a:r>
            <a:r>
              <a:rPr lang="en-US" dirty="0"/>
              <a:t>and base our features off of distances to the other corner points.</a:t>
            </a:r>
            <a:endParaRPr dirty="0"/>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Google Shape;180;p37"/>
          <p:cNvSpPr txBox="1">
            <a:spLocks noGrp="1"/>
          </p:cNvSpPr>
          <p:nvPr>
            <p:ph type="title"/>
          </p:nvPr>
        </p:nvSpPr>
        <p:spPr>
          <a:xfrm>
            <a:off x="311699" y="445025"/>
            <a:ext cx="8520602" cy="572702"/>
          </a:xfrm>
          <a:prstGeom prst="rect">
            <a:avLst/>
          </a:prstGeom>
        </p:spPr>
        <p:txBody>
          <a:bodyPr/>
          <a:lstStyle>
            <a:lvl1pPr defTabSz="877822">
              <a:defRPr sz="2300"/>
            </a:lvl1pPr>
          </a:lstStyle>
          <a:p>
            <a:r>
              <a:t>Part 4: SIFT feature descriptor</a:t>
            </a:r>
          </a:p>
        </p:txBody>
      </p:sp>
      <p:sp>
        <p:nvSpPr>
          <p:cNvPr id="255" name="Google Shape;181;p37"/>
          <p:cNvSpPr txBox="1">
            <a:spLocks noGrp="1"/>
          </p:cNvSpPr>
          <p:nvPr>
            <p:ph type="body" idx="1"/>
          </p:nvPr>
        </p:nvSpPr>
        <p:spPr>
          <a:xfrm>
            <a:off x="311699" y="1152475"/>
            <a:ext cx="8520602" cy="3416400"/>
          </a:xfrm>
          <a:prstGeom prst="rect">
            <a:avLst/>
          </a:prstGeom>
        </p:spPr>
        <p:txBody>
          <a:bodyPr/>
          <a:lstStyle/>
          <a:p>
            <a:pPr marL="0" indent="0">
              <a:buSzTx/>
              <a:buNone/>
            </a:pPr>
            <a:r>
              <a:rPr dirty="0"/>
              <a:t>[Why does our SIFT implementation perform worse on the given Gaudi image pair than the Notre Dame image</a:t>
            </a:r>
            <a:r>
              <a:rPr lang="en-US" dirty="0"/>
              <a:t> and Mt. Rushmore </a:t>
            </a:r>
            <a:r>
              <a:rPr dirty="0"/>
              <a:t>pair</a:t>
            </a:r>
            <a:r>
              <a:rPr lang="en-US" dirty="0"/>
              <a:t>s?</a:t>
            </a:r>
            <a:r>
              <a:rPr dirty="0"/>
              <a:t>]</a:t>
            </a:r>
            <a:endParaRPr lang="en-US" dirty="0"/>
          </a:p>
          <a:p>
            <a:pPr marL="0" indent="0">
              <a:buSzTx/>
              <a:buNone/>
            </a:pPr>
            <a:endParaRPr lang="en-US" dirty="0"/>
          </a:p>
          <a:p>
            <a:pPr marL="0" indent="0">
              <a:buSzTx/>
              <a:buNone/>
            </a:pPr>
            <a:r>
              <a:rPr lang="en-US" dirty="0"/>
              <a:t>Our SIFT implementation performs worse on the Gaudi image pair than the other image pairs because of the shift in scale. Our version of SIFT does not use blurring or scale space images. In order to account for the change in image sizes, we would have to change the corresponding sizes of regions around each corner interest point. </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Google Shape;180;p37"/>
          <p:cNvSpPr txBox="1">
            <a:spLocks noGrp="1"/>
          </p:cNvSpPr>
          <p:nvPr>
            <p:ph type="title"/>
          </p:nvPr>
        </p:nvSpPr>
        <p:spPr>
          <a:xfrm>
            <a:off x="311699" y="445025"/>
            <a:ext cx="8520602" cy="572702"/>
          </a:xfrm>
          <a:prstGeom prst="rect">
            <a:avLst/>
          </a:prstGeom>
        </p:spPr>
        <p:txBody>
          <a:bodyPr/>
          <a:lstStyle/>
          <a:p>
            <a:pPr defTabSz="877822">
              <a:defRPr sz="2300"/>
            </a:pPr>
            <a:r>
              <a:t>Part 5: SIFT Descriptor Exploration</a:t>
            </a:r>
          </a:p>
        </p:txBody>
      </p:sp>
      <p:sp>
        <p:nvSpPr>
          <p:cNvPr id="258" name="Google Shape;181;p37"/>
          <p:cNvSpPr txBox="1">
            <a:spLocks noGrp="1"/>
          </p:cNvSpPr>
          <p:nvPr>
            <p:ph type="body" idx="1"/>
          </p:nvPr>
        </p:nvSpPr>
        <p:spPr>
          <a:xfrm>
            <a:off x="311698" y="1152475"/>
            <a:ext cx="8393106" cy="3416400"/>
          </a:xfrm>
          <a:prstGeom prst="rect">
            <a:avLst/>
          </a:prstGeom>
        </p:spPr>
        <p:txBody>
          <a:bodyPr/>
          <a:lstStyle>
            <a:lvl1pPr marL="0" indent="0">
              <a:buSzTx/>
              <a:buNone/>
            </a:lvl1pPr>
          </a:lstStyle>
          <a:p>
            <a:r>
              <a:rPr dirty="0"/>
              <a:t>Describe the effects of changing window size around features. Did different values have better performance?</a:t>
            </a:r>
            <a:endParaRPr lang="en-US" dirty="0"/>
          </a:p>
          <a:p>
            <a:endParaRPr lang="en-US" dirty="0"/>
          </a:p>
          <a:p>
            <a:r>
              <a:rPr lang="en-US" dirty="0"/>
              <a:t> </a:t>
            </a:r>
            <a:endParaRPr dirty="0"/>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Google Shape;181;p37"/>
          <p:cNvSpPr txBox="1"/>
          <p:nvPr/>
        </p:nvSpPr>
        <p:spPr>
          <a:xfrm>
            <a:off x="291046" y="1152475"/>
            <a:ext cx="8021056" cy="341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3" tIns="91423" rIns="91423" bIns="91423">
            <a:normAutofit/>
          </a:bodyPr>
          <a:lstStyle>
            <a:lvl1pPr>
              <a:lnSpc>
                <a:spcPct val="115000"/>
              </a:lnSpc>
              <a:defRPr>
                <a:solidFill>
                  <a:srgbClr val="585858"/>
                </a:solidFill>
                <a:latin typeface="+mn-lt"/>
                <a:ea typeface="+mn-ea"/>
                <a:cs typeface="+mn-cs"/>
                <a:sym typeface="Arial"/>
              </a:defRPr>
            </a:lvl1pPr>
          </a:lstStyle>
          <a:p>
            <a:r>
              <a:rPr dirty="0"/>
              <a:t>Describe the effects of changing the number of local cells in a window around a feature? Did different values have better performance?</a:t>
            </a:r>
          </a:p>
        </p:txBody>
      </p:sp>
      <p:sp>
        <p:nvSpPr>
          <p:cNvPr id="261" name="Google Shape;180;p37"/>
          <p:cNvSpPr txBox="1">
            <a:spLocks noGrp="1"/>
          </p:cNvSpPr>
          <p:nvPr>
            <p:ph type="title"/>
          </p:nvPr>
        </p:nvSpPr>
        <p:spPr>
          <a:xfrm>
            <a:off x="311699" y="445025"/>
            <a:ext cx="8520602" cy="572702"/>
          </a:xfrm>
          <a:prstGeom prst="rect">
            <a:avLst/>
          </a:prstGeom>
        </p:spPr>
        <p:txBody>
          <a:bodyPr/>
          <a:lstStyle/>
          <a:p>
            <a:pPr defTabSz="877822">
              <a:defRPr sz="2300"/>
            </a:pPr>
            <a:r>
              <a:t>Part 5: SIFT Descriptor Exploration</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Google Shape;180;p37"/>
          <p:cNvSpPr txBox="1">
            <a:spLocks noGrp="1"/>
          </p:cNvSpPr>
          <p:nvPr>
            <p:ph type="title"/>
          </p:nvPr>
        </p:nvSpPr>
        <p:spPr>
          <a:xfrm>
            <a:off x="311699" y="445025"/>
            <a:ext cx="8520602" cy="572702"/>
          </a:xfrm>
          <a:prstGeom prst="rect">
            <a:avLst/>
          </a:prstGeom>
        </p:spPr>
        <p:txBody>
          <a:bodyPr/>
          <a:lstStyle/>
          <a:p>
            <a:pPr defTabSz="877822">
              <a:defRPr sz="2300"/>
            </a:pPr>
            <a:r>
              <a:t>Part 5: SIFT Descriptor Exploration</a:t>
            </a:r>
          </a:p>
        </p:txBody>
      </p:sp>
      <p:sp>
        <p:nvSpPr>
          <p:cNvPr id="264" name="Google Shape;181;p37"/>
          <p:cNvSpPr txBox="1">
            <a:spLocks noGrp="1"/>
          </p:cNvSpPr>
          <p:nvPr>
            <p:ph type="body" idx="1"/>
          </p:nvPr>
        </p:nvSpPr>
        <p:spPr>
          <a:xfrm>
            <a:off x="311698" y="1152475"/>
            <a:ext cx="8358497" cy="3416400"/>
          </a:xfrm>
          <a:prstGeom prst="rect">
            <a:avLst/>
          </a:prstGeom>
        </p:spPr>
        <p:txBody>
          <a:bodyPr/>
          <a:lstStyle>
            <a:lvl1pPr marL="0" indent="0">
              <a:buSzTx/>
              <a:buNone/>
            </a:lvl1pPr>
          </a:lstStyle>
          <a:p>
            <a:r>
              <a:t>Describe the effects of changing number of orientations (bins) per histogram. Did different values have better performance?</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Title 1"/>
          <p:cNvSpPr txBox="1">
            <a:spLocks noGrp="1"/>
          </p:cNvSpPr>
          <p:nvPr>
            <p:ph type="title"/>
          </p:nvPr>
        </p:nvSpPr>
        <p:spPr>
          <a:xfrm>
            <a:off x="311699" y="445025"/>
            <a:ext cx="8520602" cy="572702"/>
          </a:xfrm>
          <a:prstGeom prst="rect">
            <a:avLst/>
          </a:prstGeom>
        </p:spPr>
        <p:txBody>
          <a:bodyPr/>
          <a:lstStyle>
            <a:lvl1pPr>
              <a:defRPr sz="2500"/>
            </a:lvl1pPr>
          </a:lstStyle>
          <a:p>
            <a:r>
              <a:t>Part 5: SIFT Descriptor Exploration</a:t>
            </a:r>
          </a:p>
        </p:txBody>
      </p:sp>
      <p:sp>
        <p:nvSpPr>
          <p:cNvPr id="267" name="Text Placeholder 2"/>
          <p:cNvSpPr txBox="1">
            <a:spLocks noGrp="1"/>
          </p:cNvSpPr>
          <p:nvPr>
            <p:ph type="body" idx="1"/>
          </p:nvPr>
        </p:nvSpPr>
        <p:spPr>
          <a:xfrm>
            <a:off x="311699" y="1152475"/>
            <a:ext cx="7605756" cy="3416400"/>
          </a:xfrm>
          <a:prstGeom prst="rect">
            <a:avLst/>
          </a:prstGeom>
        </p:spPr>
        <p:txBody>
          <a:bodyPr/>
          <a:lstStyle>
            <a:lvl1pPr marL="0" indent="139700">
              <a:buSzTx/>
              <a:buNone/>
            </a:lvl1pPr>
          </a:lstStyle>
          <a:p>
            <a:r>
              <a:t>[insert visualization of matches for your image pair from proj2.ipynb here]</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Google Shape;187;p38"/>
          <p:cNvSpPr txBox="1">
            <a:spLocks noGrp="1"/>
          </p:cNvSpPr>
          <p:nvPr>
            <p:ph type="title"/>
          </p:nvPr>
        </p:nvSpPr>
        <p:spPr>
          <a:xfrm>
            <a:off x="311699" y="445025"/>
            <a:ext cx="8520602" cy="572702"/>
          </a:xfrm>
          <a:prstGeom prst="rect">
            <a:avLst/>
          </a:prstGeom>
        </p:spPr>
        <p:txBody>
          <a:bodyPr/>
          <a:lstStyle>
            <a:lvl1pPr defTabSz="877822">
              <a:defRPr sz="2300"/>
            </a:lvl1pPr>
          </a:lstStyle>
          <a:p>
            <a:r>
              <a:t>Part 5: SIFT Descriptor Exploration</a:t>
            </a:r>
          </a:p>
        </p:txBody>
      </p:sp>
      <p:sp>
        <p:nvSpPr>
          <p:cNvPr id="270" name="Text Placeholder 2"/>
          <p:cNvSpPr txBox="1"/>
          <p:nvPr/>
        </p:nvSpPr>
        <p:spPr>
          <a:xfrm>
            <a:off x="123884" y="1152475"/>
            <a:ext cx="8896232" cy="341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3" tIns="91423" rIns="91423" bIns="91423">
            <a:normAutofit/>
          </a:bodyPr>
          <a:lstStyle>
            <a:lvl1pPr indent="139700">
              <a:lnSpc>
                <a:spcPct val="115000"/>
              </a:lnSpc>
              <a:defRPr>
                <a:solidFill>
                  <a:srgbClr val="585858"/>
                </a:solidFill>
                <a:latin typeface="+mn-lt"/>
                <a:ea typeface="+mn-ea"/>
                <a:cs typeface="+mn-cs"/>
                <a:sym typeface="Arial"/>
              </a:defRPr>
            </a:lvl1pPr>
          </a:lstStyle>
          <a:p>
            <a:r>
              <a:t>[Discuss why you think your SIFT pipeline worked well or poorly for the given building. Are there any characteristics that make it difficult to correctly match features]?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Google Shape;105;p26"/>
          <p:cNvSpPr txBox="1">
            <a:spLocks noGrp="1"/>
          </p:cNvSpPr>
          <p:nvPr>
            <p:ph type="title"/>
          </p:nvPr>
        </p:nvSpPr>
        <p:spPr>
          <a:xfrm>
            <a:off x="311699" y="445025"/>
            <a:ext cx="8520602" cy="572702"/>
          </a:xfrm>
          <a:prstGeom prst="rect">
            <a:avLst/>
          </a:prstGeom>
        </p:spPr>
        <p:txBody>
          <a:bodyPr/>
          <a:lstStyle>
            <a:lvl1pPr defTabSz="877822">
              <a:defRPr sz="2300"/>
            </a:lvl1pPr>
          </a:lstStyle>
          <a:p>
            <a:r>
              <a:t>Part 1: Harris corner detector</a:t>
            </a:r>
          </a:p>
        </p:txBody>
      </p:sp>
      <p:sp>
        <p:nvSpPr>
          <p:cNvPr id="209" name="Google Shape;106;p26"/>
          <p:cNvSpPr txBox="1">
            <a:spLocks noGrp="1"/>
          </p:cNvSpPr>
          <p:nvPr>
            <p:ph type="body" sz="half" idx="1"/>
          </p:nvPr>
        </p:nvSpPr>
        <p:spPr>
          <a:xfrm>
            <a:off x="311699" y="1152475"/>
            <a:ext cx="3999902" cy="3416400"/>
          </a:xfrm>
          <a:prstGeom prst="rect">
            <a:avLst/>
          </a:prstGeom>
        </p:spPr>
        <p:txBody>
          <a:bodyPr/>
          <a:lstStyle/>
          <a:p>
            <a:pPr marL="0" indent="0">
              <a:buSzTx/>
              <a:buNone/>
            </a:pPr>
            <a:r>
              <a:t>[insert visualization of \sqrt(I</a:t>
            </a:r>
            <a:r>
              <a:rPr baseline="-25000"/>
              <a:t>x</a:t>
            </a:r>
            <a:r>
              <a:rPr baseline="30000"/>
              <a:t>2</a:t>
            </a:r>
            <a:r>
              <a:t> + I</a:t>
            </a:r>
            <a:r>
              <a:rPr baseline="-25000"/>
              <a:t>y</a:t>
            </a:r>
            <a:r>
              <a:rPr baseline="30000"/>
              <a:t>2</a:t>
            </a:r>
            <a:r>
              <a:t>) for Notre Dame image pair from proj2.ipynb here]</a:t>
            </a:r>
          </a:p>
        </p:txBody>
      </p:sp>
      <p:sp>
        <p:nvSpPr>
          <p:cNvPr id="210" name="Google Shape;107;p26"/>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0" indent="0">
              <a:buSzTx/>
              <a:buNone/>
              <a:defRPr sz="1400"/>
            </a:lvl1pPr>
          </a:lstStyle>
          <a:p>
            <a:r>
              <a:rPr dirty="0"/>
              <a:t>[Which areas have highest magnitude? Why?</a:t>
            </a:r>
            <a:endParaRPr lang="en-US" dirty="0"/>
          </a:p>
          <a:p>
            <a:endParaRPr lang="en-US" dirty="0"/>
          </a:p>
          <a:p>
            <a:r>
              <a:rPr lang="en-US" dirty="0"/>
              <a:t>The edges of each image have the highest magnitude because we run a Sobel filter (X and Y kernels) over each image. Sobel filters work for edge detection because it finds the gradient of each pixel from light to dark.</a:t>
            </a:r>
          </a:p>
          <a:p>
            <a:endParaRPr dirty="0"/>
          </a:p>
        </p:txBody>
      </p:sp>
      <p:pic>
        <p:nvPicPr>
          <p:cNvPr id="5" name="Picture 4">
            <a:extLst>
              <a:ext uri="{FF2B5EF4-FFF2-40B4-BE49-F238E27FC236}">
                <a16:creationId xmlns:a16="http://schemas.microsoft.com/office/drawing/2014/main" id="{A14A1025-CE1C-8C73-3F9D-9B331D2E03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699" y="1965890"/>
            <a:ext cx="4141035" cy="2513827"/>
          </a:xfrm>
          <a:prstGeom prst="rect">
            <a:avLst/>
          </a:prstGeo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Google Shape;187;p38"/>
          <p:cNvSpPr txBox="1">
            <a:spLocks noGrp="1"/>
          </p:cNvSpPr>
          <p:nvPr>
            <p:ph type="title"/>
          </p:nvPr>
        </p:nvSpPr>
        <p:spPr>
          <a:xfrm>
            <a:off x="311699" y="445025"/>
            <a:ext cx="8520602" cy="572702"/>
          </a:xfrm>
          <a:prstGeom prst="rect">
            <a:avLst/>
          </a:prstGeom>
        </p:spPr>
        <p:txBody>
          <a:bodyPr/>
          <a:lstStyle>
            <a:lvl1pPr defTabSz="877822">
              <a:defRPr sz="2300"/>
            </a:lvl1pPr>
          </a:lstStyle>
          <a:p>
            <a:r>
              <a:t>Conclusion</a:t>
            </a:r>
          </a:p>
        </p:txBody>
      </p:sp>
      <p:sp>
        <p:nvSpPr>
          <p:cNvPr id="273" name="Google Shape;188;p38"/>
          <p:cNvSpPr txBox="1">
            <a:spLocks noGrp="1"/>
          </p:cNvSpPr>
          <p:nvPr>
            <p:ph type="body" idx="1"/>
          </p:nvPr>
        </p:nvSpPr>
        <p:spPr>
          <a:xfrm>
            <a:off x="311699" y="1152475"/>
            <a:ext cx="8520602" cy="3416400"/>
          </a:xfrm>
          <a:prstGeom prst="rect">
            <a:avLst/>
          </a:prstGeom>
        </p:spPr>
        <p:txBody>
          <a:bodyPr/>
          <a:lstStyle>
            <a:lvl1pPr marL="0" indent="0">
              <a:spcBef>
                <a:spcPts val="1600"/>
              </a:spcBef>
              <a:buSzTx/>
              <a:buNone/>
            </a:lvl1pPr>
          </a:lstStyle>
          <a:p>
            <a:r>
              <a:rPr dirty="0"/>
              <a:t>[Why aren't our version of SIFT features rotation- or scale-invariant? What would you have to do to make them so?]</a:t>
            </a:r>
            <a:endParaRPr lang="en-US" dirty="0"/>
          </a:p>
          <a:p>
            <a:r>
              <a:rPr lang="en-US" dirty="0"/>
              <a:t>Our SIFT does not account for different scales or rotation of objects in space. To make it so, we would have to create a scale space of the image (account for region sizes using Gaussians or Laplacian and scale) and subtract each </a:t>
            </a:r>
            <a:r>
              <a:rPr lang="en-US" dirty="0" err="1"/>
              <a:t>keypoint’s</a:t>
            </a:r>
            <a:r>
              <a:rPr lang="en-US" dirty="0"/>
              <a:t> rotation from the orientations. Since our SIFT features use gradient orientations, rotating the image without accounting for rotation would change the gradients. </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oogle Shape;112;p27"/>
          <p:cNvSpPr txBox="1">
            <a:spLocks noGrp="1"/>
          </p:cNvSpPr>
          <p:nvPr>
            <p:ph type="title"/>
          </p:nvPr>
        </p:nvSpPr>
        <p:spPr>
          <a:xfrm>
            <a:off x="311699" y="445025"/>
            <a:ext cx="8520602" cy="572702"/>
          </a:xfrm>
          <a:prstGeom prst="rect">
            <a:avLst/>
          </a:prstGeom>
        </p:spPr>
        <p:txBody>
          <a:bodyPr/>
          <a:lstStyle>
            <a:lvl1pPr defTabSz="877822">
              <a:defRPr sz="2300"/>
            </a:lvl1pPr>
          </a:lstStyle>
          <a:p>
            <a:r>
              <a:t>Part 1: Harris corner detector</a:t>
            </a:r>
          </a:p>
        </p:txBody>
      </p:sp>
      <p:sp>
        <p:nvSpPr>
          <p:cNvPr id="213" name="Google Shape;113;p27"/>
          <p:cNvSpPr txBox="1">
            <a:spLocks noGrp="1"/>
          </p:cNvSpPr>
          <p:nvPr>
            <p:ph type="body" idx="1"/>
          </p:nvPr>
        </p:nvSpPr>
        <p:spPr>
          <a:xfrm>
            <a:off x="311699" y="1152475"/>
            <a:ext cx="8520602" cy="3416400"/>
          </a:xfrm>
          <a:prstGeom prst="rect">
            <a:avLst/>
          </a:prstGeom>
        </p:spPr>
        <p:txBody>
          <a:bodyPr/>
          <a:lstStyle/>
          <a:p>
            <a:pPr marL="0" indent="0">
              <a:buSzTx/>
              <a:buNone/>
            </a:pPr>
            <a:r>
              <a:t>[insert visualization of I</a:t>
            </a:r>
            <a:r>
              <a:rPr baseline="-25000"/>
              <a:t>x</a:t>
            </a:r>
            <a:r>
              <a:t>, I</a:t>
            </a:r>
            <a:r>
              <a:rPr baseline="-25000"/>
              <a:t>y</a:t>
            </a:r>
            <a:r>
              <a:t>, s</a:t>
            </a:r>
            <a:r>
              <a:rPr baseline="-25000"/>
              <a:t>x</a:t>
            </a:r>
            <a:r>
              <a:rPr baseline="30000"/>
              <a:t>2</a:t>
            </a:r>
            <a:r>
              <a:t>, s</a:t>
            </a:r>
            <a:r>
              <a:rPr baseline="-25000"/>
              <a:t>y</a:t>
            </a:r>
            <a:r>
              <a:rPr baseline="30000"/>
              <a:t>2</a:t>
            </a:r>
            <a:r>
              <a:t>, s</a:t>
            </a:r>
            <a:r>
              <a:rPr baseline="-25000"/>
              <a:t>x</a:t>
            </a:r>
            <a:r>
              <a:t>s</a:t>
            </a:r>
            <a:r>
              <a:rPr baseline="-25000"/>
              <a:t>y</a:t>
            </a:r>
            <a:r>
              <a:t> for Notre Dame image pair from proj2.ipynb here]</a:t>
            </a:r>
          </a:p>
        </p:txBody>
      </p:sp>
      <p:pic>
        <p:nvPicPr>
          <p:cNvPr id="3" name="Picture 2">
            <a:extLst>
              <a:ext uri="{FF2B5EF4-FFF2-40B4-BE49-F238E27FC236}">
                <a16:creationId xmlns:a16="http://schemas.microsoft.com/office/drawing/2014/main" id="{BE44F420-EAEB-84E8-EFCE-6450C3CF7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5057" y="1665511"/>
            <a:ext cx="4288868" cy="3215595"/>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Google Shape;118;p28"/>
          <p:cNvSpPr txBox="1">
            <a:spLocks noGrp="1"/>
          </p:cNvSpPr>
          <p:nvPr>
            <p:ph type="title"/>
          </p:nvPr>
        </p:nvSpPr>
        <p:spPr>
          <a:xfrm>
            <a:off x="311699" y="445025"/>
            <a:ext cx="8520602" cy="572702"/>
          </a:xfrm>
          <a:prstGeom prst="rect">
            <a:avLst/>
          </a:prstGeom>
        </p:spPr>
        <p:txBody>
          <a:bodyPr/>
          <a:lstStyle>
            <a:lvl1pPr defTabSz="877822">
              <a:defRPr sz="2300"/>
            </a:lvl1pPr>
          </a:lstStyle>
          <a:p>
            <a:r>
              <a:t>Part 1: Harris corner detector</a:t>
            </a:r>
          </a:p>
        </p:txBody>
      </p:sp>
      <p:sp>
        <p:nvSpPr>
          <p:cNvPr id="216" name="Google Shape;119;p28"/>
          <p:cNvSpPr txBox="1">
            <a:spLocks noGrp="1"/>
          </p:cNvSpPr>
          <p:nvPr>
            <p:ph type="body" sz="half" idx="1"/>
          </p:nvPr>
        </p:nvSpPr>
        <p:spPr>
          <a:xfrm>
            <a:off x="311699" y="1152475"/>
            <a:ext cx="3999902" cy="3416400"/>
          </a:xfrm>
          <a:prstGeom prst="rect">
            <a:avLst/>
          </a:prstGeom>
        </p:spPr>
        <p:txBody>
          <a:bodyPr/>
          <a:lstStyle>
            <a:lvl1pPr marL="0" indent="0">
              <a:buSzTx/>
              <a:buNone/>
            </a:lvl1pPr>
          </a:lstStyle>
          <a:p>
            <a:r>
              <a:t>[insert visualization of corner response map of Notre Dame image from proj2.ipynb here]</a:t>
            </a:r>
          </a:p>
        </p:txBody>
      </p:sp>
      <p:sp>
        <p:nvSpPr>
          <p:cNvPr id="217" name="Google Shape;120;p28"/>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0" indent="0">
              <a:buSzTx/>
              <a:buNone/>
              <a:defRPr sz="1400"/>
            </a:lvl1pPr>
          </a:lstStyle>
          <a:p>
            <a:r>
              <a:rPr dirty="0"/>
              <a:t>[Are gradient features invariant to both additive shifts (brightness) and multiplicative gain (contrast)? Why or why not? See </a:t>
            </a:r>
            <a:r>
              <a:rPr dirty="0" err="1"/>
              <a:t>Szeliski</a:t>
            </a:r>
            <a:r>
              <a:rPr dirty="0"/>
              <a:t> Figure 3.2]</a:t>
            </a:r>
            <a:endParaRPr lang="en-US" dirty="0"/>
          </a:p>
          <a:p>
            <a:endParaRPr lang="en-US" dirty="0"/>
          </a:p>
          <a:p>
            <a:r>
              <a:rPr lang="en-US" dirty="0"/>
              <a:t>Gradient features are invariant because gradient direction is not affected by multiplicative or additive shifts to each pixel. This is due to the fact that we use derivatives, so brightness and contrast shifts will not affect Harris detectors much (just threshold for multiplicative). </a:t>
            </a:r>
            <a:endParaRPr dirty="0"/>
          </a:p>
        </p:txBody>
      </p:sp>
      <p:pic>
        <p:nvPicPr>
          <p:cNvPr id="3" name="Picture 2">
            <a:extLst>
              <a:ext uri="{FF2B5EF4-FFF2-40B4-BE49-F238E27FC236}">
                <a16:creationId xmlns:a16="http://schemas.microsoft.com/office/drawing/2014/main" id="{8A2B5A03-C04C-D051-9D3F-643E2665DB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 y="2037595"/>
            <a:ext cx="4311601" cy="2103442"/>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Google Shape;125;p29"/>
          <p:cNvSpPr txBox="1">
            <a:spLocks noGrp="1"/>
          </p:cNvSpPr>
          <p:nvPr>
            <p:ph type="title"/>
          </p:nvPr>
        </p:nvSpPr>
        <p:spPr>
          <a:xfrm>
            <a:off x="311699" y="445025"/>
            <a:ext cx="8520602" cy="572702"/>
          </a:xfrm>
          <a:prstGeom prst="rect">
            <a:avLst/>
          </a:prstGeom>
        </p:spPr>
        <p:txBody>
          <a:bodyPr/>
          <a:lstStyle>
            <a:lvl1pPr defTabSz="877822">
              <a:defRPr sz="2300"/>
            </a:lvl1pPr>
          </a:lstStyle>
          <a:p>
            <a:r>
              <a:t>Part 1: Harris corner detector</a:t>
            </a:r>
          </a:p>
        </p:txBody>
      </p:sp>
      <p:sp>
        <p:nvSpPr>
          <p:cNvPr id="220" name="Google Shape;126;p29"/>
          <p:cNvSpPr txBox="1">
            <a:spLocks noGrp="1"/>
          </p:cNvSpPr>
          <p:nvPr>
            <p:ph type="body" sz="half" idx="1"/>
          </p:nvPr>
        </p:nvSpPr>
        <p:spPr>
          <a:xfrm>
            <a:off x="311699" y="1152475"/>
            <a:ext cx="3999902" cy="3416400"/>
          </a:xfrm>
          <a:prstGeom prst="rect">
            <a:avLst/>
          </a:prstGeom>
        </p:spPr>
        <p:txBody>
          <a:bodyPr/>
          <a:lstStyle>
            <a:lvl1pPr marL="0" indent="0">
              <a:spcBef>
                <a:spcPts val="1600"/>
              </a:spcBef>
              <a:buSzTx/>
              <a:buNone/>
            </a:lvl1pPr>
          </a:lstStyle>
          <a:p>
            <a:r>
              <a:t>[insert visualization of Notre Dame interest points from proj2.ipynb here]</a:t>
            </a:r>
          </a:p>
        </p:txBody>
      </p:sp>
      <p:sp>
        <p:nvSpPr>
          <p:cNvPr id="221" name="Google Shape;127;p29"/>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0" indent="0">
              <a:buSzTx/>
              <a:buNone/>
              <a:defRPr sz="1400"/>
            </a:lvl1pPr>
          </a:lstStyle>
          <a:p>
            <a:r>
              <a:t>[insert visualization of Mt. Rushmore interest points from proj2.ipynb here]</a:t>
            </a:r>
          </a:p>
        </p:txBody>
      </p:sp>
      <p:pic>
        <p:nvPicPr>
          <p:cNvPr id="3" name="Picture 2">
            <a:extLst>
              <a:ext uri="{FF2B5EF4-FFF2-40B4-BE49-F238E27FC236}">
                <a16:creationId xmlns:a16="http://schemas.microsoft.com/office/drawing/2014/main" id="{3054D6C8-FB04-437E-32CF-8AB6C10C73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21145"/>
            <a:ext cx="4738977" cy="2311940"/>
          </a:xfrm>
          <a:prstGeom prst="rect">
            <a:avLst/>
          </a:prstGeom>
        </p:spPr>
      </p:pic>
      <p:pic>
        <p:nvPicPr>
          <p:cNvPr id="5" name="Picture 4">
            <a:extLst>
              <a:ext uri="{FF2B5EF4-FFF2-40B4-BE49-F238E27FC236}">
                <a16:creationId xmlns:a16="http://schemas.microsoft.com/office/drawing/2014/main" id="{7F3F3F34-CBA7-D134-9DA7-3988CB22A1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4776" y="2006584"/>
            <a:ext cx="4762265" cy="1913410"/>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Google Shape;132;p30"/>
          <p:cNvSpPr txBox="1">
            <a:spLocks noGrp="1"/>
          </p:cNvSpPr>
          <p:nvPr>
            <p:ph type="title"/>
          </p:nvPr>
        </p:nvSpPr>
        <p:spPr>
          <a:xfrm>
            <a:off x="311699" y="445025"/>
            <a:ext cx="8520602" cy="572702"/>
          </a:xfrm>
          <a:prstGeom prst="rect">
            <a:avLst/>
          </a:prstGeom>
        </p:spPr>
        <p:txBody>
          <a:bodyPr/>
          <a:lstStyle>
            <a:lvl1pPr defTabSz="877822">
              <a:defRPr sz="2300"/>
            </a:lvl1pPr>
          </a:lstStyle>
          <a:p>
            <a:r>
              <a:t>Part 1: Harris corner detector</a:t>
            </a:r>
          </a:p>
        </p:txBody>
      </p:sp>
      <p:sp>
        <p:nvSpPr>
          <p:cNvPr id="224" name="Google Shape;133;p30"/>
          <p:cNvSpPr txBox="1">
            <a:spLocks noGrp="1"/>
          </p:cNvSpPr>
          <p:nvPr>
            <p:ph type="body" sz="half" idx="1"/>
          </p:nvPr>
        </p:nvSpPr>
        <p:spPr>
          <a:xfrm>
            <a:off x="311699" y="1152475"/>
            <a:ext cx="3999902" cy="3416400"/>
          </a:xfrm>
          <a:prstGeom prst="rect">
            <a:avLst/>
          </a:prstGeom>
        </p:spPr>
        <p:txBody>
          <a:bodyPr/>
          <a:lstStyle/>
          <a:p>
            <a:pPr marL="0" indent="0">
              <a:buSzTx/>
              <a:buNone/>
            </a:pPr>
            <a:r>
              <a:t>[insert visualization of Gaudi interest points from proj2.ipynb here]</a:t>
            </a:r>
          </a:p>
        </p:txBody>
      </p:sp>
      <p:sp>
        <p:nvSpPr>
          <p:cNvPr id="225" name="Google Shape;134;p30"/>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lvl1pPr marL="0" indent="0">
              <a:buSzTx/>
              <a:buNone/>
              <a:defRPr sz="1400"/>
            </a:lvl1pPr>
          </a:lstStyle>
          <a:p>
            <a:r>
              <a:rPr dirty="0"/>
              <a:t>[What are the advantages and disadvantages of using </a:t>
            </a:r>
            <a:r>
              <a:rPr dirty="0" err="1"/>
              <a:t>maxpooling</a:t>
            </a:r>
            <a:r>
              <a:rPr dirty="0"/>
              <a:t> for non-maximum suppression (NMS)?]</a:t>
            </a:r>
            <a:endParaRPr lang="en-US" dirty="0"/>
          </a:p>
          <a:p>
            <a:endParaRPr lang="en-US" dirty="0"/>
          </a:p>
          <a:p>
            <a:r>
              <a:rPr lang="en-US" dirty="0"/>
              <a:t>The advantages of </a:t>
            </a:r>
            <a:r>
              <a:rPr lang="en-US" dirty="0" err="1"/>
              <a:t>maxpooling</a:t>
            </a:r>
            <a:r>
              <a:rPr lang="en-US" dirty="0"/>
              <a:t> for NMS is its easy implementation, removes shift, rotational, and scale shifts, and reduces computational cost by taking only important features (the peaks).</a:t>
            </a:r>
          </a:p>
          <a:p>
            <a:endParaRPr lang="en-US" dirty="0"/>
          </a:p>
          <a:p>
            <a:r>
              <a:rPr lang="en-US" dirty="0"/>
              <a:t>The disadvantages of </a:t>
            </a:r>
            <a:r>
              <a:rPr lang="en-US" dirty="0" err="1"/>
              <a:t>maxpooling</a:t>
            </a:r>
            <a:r>
              <a:rPr lang="en-US" dirty="0"/>
              <a:t> for NMS is that we take the local maxima, so if features in the region all have high magnitudes in relation to other regions, only the highest point will be kept.</a:t>
            </a:r>
            <a:endParaRPr dirty="0"/>
          </a:p>
        </p:txBody>
      </p:sp>
      <p:pic>
        <p:nvPicPr>
          <p:cNvPr id="3" name="Picture 2">
            <a:extLst>
              <a:ext uri="{FF2B5EF4-FFF2-40B4-BE49-F238E27FC236}">
                <a16:creationId xmlns:a16="http://schemas.microsoft.com/office/drawing/2014/main" id="{AA758F59-D348-26B5-B7E0-E82C584B38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16" y="2122607"/>
            <a:ext cx="4476584" cy="1798627"/>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Google Shape;139;p31"/>
          <p:cNvSpPr txBox="1">
            <a:spLocks noGrp="1"/>
          </p:cNvSpPr>
          <p:nvPr>
            <p:ph type="title"/>
          </p:nvPr>
        </p:nvSpPr>
        <p:spPr>
          <a:xfrm>
            <a:off x="311699" y="445025"/>
            <a:ext cx="8520602" cy="572702"/>
          </a:xfrm>
          <a:prstGeom prst="rect">
            <a:avLst/>
          </a:prstGeom>
        </p:spPr>
        <p:txBody>
          <a:bodyPr/>
          <a:lstStyle>
            <a:lvl1pPr defTabSz="877822">
              <a:defRPr sz="2300"/>
            </a:lvl1pPr>
          </a:lstStyle>
          <a:p>
            <a:r>
              <a:t>Part 1: Harris corner detector</a:t>
            </a:r>
          </a:p>
        </p:txBody>
      </p:sp>
      <p:sp>
        <p:nvSpPr>
          <p:cNvPr id="228" name="Google Shape;140;p31"/>
          <p:cNvSpPr txBox="1">
            <a:spLocks noGrp="1"/>
          </p:cNvSpPr>
          <p:nvPr>
            <p:ph type="body" idx="1"/>
          </p:nvPr>
        </p:nvSpPr>
        <p:spPr>
          <a:xfrm>
            <a:off x="311699" y="1152475"/>
            <a:ext cx="8520602" cy="3416400"/>
          </a:xfrm>
          <a:prstGeom prst="rect">
            <a:avLst/>
          </a:prstGeom>
        </p:spPr>
        <p:txBody>
          <a:bodyPr/>
          <a:lstStyle/>
          <a:p>
            <a:pPr marL="0" indent="0">
              <a:spcBef>
                <a:spcPts val="1600"/>
              </a:spcBef>
              <a:buSzTx/>
              <a:buNone/>
            </a:pPr>
            <a:r>
              <a:rPr dirty="0"/>
              <a:t>[What is your intuition behind what makes the Harris corner detector effective?]</a:t>
            </a:r>
            <a:endParaRPr lang="en-US" dirty="0"/>
          </a:p>
          <a:p>
            <a:pPr marL="0" indent="0">
              <a:spcBef>
                <a:spcPts val="1600"/>
              </a:spcBef>
              <a:buSzTx/>
              <a:buNone/>
            </a:pPr>
            <a:r>
              <a:rPr lang="en-US" dirty="0"/>
              <a:t>By sliding a window over the image and calculating gradients, we can find the corners by locating regions where the intensity changes most. Corner detection is good feature because there are changes in either direction and is thus more unique than edges. This makes corners translation and rotationally invariant.</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Google Shape;145;p32"/>
          <p:cNvSpPr txBox="1">
            <a:spLocks noGrp="1"/>
          </p:cNvSpPr>
          <p:nvPr>
            <p:ph type="title"/>
          </p:nvPr>
        </p:nvSpPr>
        <p:spPr>
          <a:xfrm>
            <a:off x="311699" y="445025"/>
            <a:ext cx="8520602" cy="572702"/>
          </a:xfrm>
          <a:prstGeom prst="rect">
            <a:avLst/>
          </a:prstGeom>
        </p:spPr>
        <p:txBody>
          <a:bodyPr/>
          <a:lstStyle>
            <a:lvl1pPr defTabSz="877822">
              <a:defRPr sz="2300"/>
            </a:lvl1pPr>
          </a:lstStyle>
          <a:p>
            <a:r>
              <a:t>Part 2: Normalized patch feature descriptor</a:t>
            </a:r>
          </a:p>
        </p:txBody>
      </p:sp>
      <p:sp>
        <p:nvSpPr>
          <p:cNvPr id="231" name="Google Shape;146;p32"/>
          <p:cNvSpPr txBox="1">
            <a:spLocks noGrp="1"/>
          </p:cNvSpPr>
          <p:nvPr>
            <p:ph type="body" sz="half" idx="1"/>
          </p:nvPr>
        </p:nvSpPr>
        <p:spPr>
          <a:xfrm>
            <a:off x="311699" y="1152475"/>
            <a:ext cx="3999902" cy="3416400"/>
          </a:xfrm>
          <a:prstGeom prst="rect">
            <a:avLst/>
          </a:prstGeom>
        </p:spPr>
        <p:txBody>
          <a:bodyPr/>
          <a:lstStyle>
            <a:lvl1pPr marL="0" indent="0">
              <a:buSzTx/>
              <a:buNone/>
            </a:lvl1pPr>
          </a:lstStyle>
          <a:p>
            <a:r>
              <a:t>[insert visualization of normalized patch descriptor from proj2.ipynb here]</a:t>
            </a:r>
          </a:p>
        </p:txBody>
      </p:sp>
      <p:sp>
        <p:nvSpPr>
          <p:cNvPr id="232" name="Google Shape;147;p32"/>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0" indent="0">
              <a:buSzTx/>
              <a:buNone/>
              <a:defRPr sz="1400"/>
            </a:lvl1pPr>
          </a:lstStyle>
          <a:p>
            <a:r>
              <a:rPr dirty="0"/>
              <a:t>[Why aren't normalized patches a very good descriptor?]</a:t>
            </a:r>
            <a:endParaRPr lang="en-US" dirty="0"/>
          </a:p>
          <a:p>
            <a:endParaRPr lang="en-US" dirty="0"/>
          </a:p>
          <a:p>
            <a:r>
              <a:rPr lang="en-US" dirty="0"/>
              <a:t>Normalized patches aren’t a very good descriptor because they just take every point in the patch and normalizes the vector. This does not take into account any important features or gradients of the whole image.</a:t>
            </a:r>
            <a:endParaRPr dirty="0"/>
          </a:p>
        </p:txBody>
      </p:sp>
      <p:pic>
        <p:nvPicPr>
          <p:cNvPr id="3" name="Picture 2">
            <a:extLst>
              <a:ext uri="{FF2B5EF4-FFF2-40B4-BE49-F238E27FC236}">
                <a16:creationId xmlns:a16="http://schemas.microsoft.com/office/drawing/2014/main" id="{9F781872-D3AA-3F48-CB3A-812976657A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910" y="1908312"/>
            <a:ext cx="2438684" cy="2566615"/>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Google Shape;152;p33"/>
          <p:cNvSpPr txBox="1">
            <a:spLocks noGrp="1"/>
          </p:cNvSpPr>
          <p:nvPr>
            <p:ph type="title"/>
          </p:nvPr>
        </p:nvSpPr>
        <p:spPr>
          <a:xfrm>
            <a:off x="311699" y="445025"/>
            <a:ext cx="8520602" cy="572702"/>
          </a:xfrm>
          <a:prstGeom prst="rect">
            <a:avLst/>
          </a:prstGeom>
        </p:spPr>
        <p:txBody>
          <a:bodyPr/>
          <a:lstStyle>
            <a:lvl1pPr defTabSz="877822">
              <a:defRPr sz="2300"/>
            </a:lvl1pPr>
          </a:lstStyle>
          <a:p>
            <a:r>
              <a:t>Part 3: Feature matching</a:t>
            </a:r>
          </a:p>
        </p:txBody>
      </p:sp>
      <p:sp>
        <p:nvSpPr>
          <p:cNvPr id="235" name="Google Shape;153;p33"/>
          <p:cNvSpPr txBox="1">
            <a:spLocks noGrp="1"/>
          </p:cNvSpPr>
          <p:nvPr>
            <p:ph type="body" sz="half" idx="1"/>
          </p:nvPr>
        </p:nvSpPr>
        <p:spPr>
          <a:xfrm>
            <a:off x="311699" y="1152475"/>
            <a:ext cx="3999902" cy="3416400"/>
          </a:xfrm>
          <a:prstGeom prst="rect">
            <a:avLst/>
          </a:prstGeom>
        </p:spPr>
        <p:txBody>
          <a:bodyPr/>
          <a:lstStyle/>
          <a:p>
            <a:pPr marL="0" indent="0">
              <a:buSzTx/>
              <a:buNone/>
            </a:pPr>
            <a:r>
              <a:rPr dirty="0"/>
              <a:t>[insert visualization of matches (with green/red lines for correct/incorrect correspondences) for Notre Dame image pair from proj2.ipynb here]</a:t>
            </a:r>
          </a:p>
          <a:p>
            <a:pPr marL="0" indent="0">
              <a:buSzTx/>
              <a:buNone/>
            </a:pPr>
            <a:endParaRPr dirty="0"/>
          </a:p>
          <a:p>
            <a:pPr marL="0" indent="0">
              <a:buSzTx/>
              <a:buNone/>
            </a:pPr>
            <a:endParaRPr dirty="0"/>
          </a:p>
          <a:p>
            <a:pPr marL="0" indent="0">
              <a:buSzTx/>
              <a:buNone/>
            </a:pPr>
            <a:endParaRPr dirty="0"/>
          </a:p>
          <a:p>
            <a:pPr marL="0" indent="0">
              <a:buSzTx/>
              <a:buNone/>
            </a:pPr>
            <a:endParaRPr dirty="0"/>
          </a:p>
          <a:p>
            <a:pPr marL="0" indent="0">
              <a:buSzTx/>
              <a:buNone/>
            </a:pPr>
            <a:endParaRPr dirty="0"/>
          </a:p>
          <a:p>
            <a:pPr marL="0" indent="0">
              <a:buSzTx/>
              <a:buNone/>
            </a:pPr>
            <a:endParaRPr dirty="0"/>
          </a:p>
          <a:p>
            <a:pPr marL="0" indent="0">
              <a:buSzTx/>
              <a:buNone/>
            </a:pPr>
            <a:endParaRPr dirty="0"/>
          </a:p>
          <a:p>
            <a:pPr marL="0" indent="0">
              <a:buSzTx/>
              <a:buNone/>
            </a:pPr>
            <a:endParaRPr dirty="0"/>
          </a:p>
          <a:p>
            <a:pPr marL="0" indent="0">
              <a:buSzTx/>
              <a:buNone/>
            </a:pPr>
            <a:r>
              <a:rPr dirty="0"/>
              <a:t># matches (out of 100): </a:t>
            </a:r>
            <a:r>
              <a:rPr lang="en-US" dirty="0"/>
              <a:t>74</a:t>
            </a:r>
            <a:endParaRPr dirty="0"/>
          </a:p>
          <a:p>
            <a:pPr marL="0" indent="0">
              <a:buSzTx/>
              <a:buNone/>
            </a:pPr>
            <a:r>
              <a:rPr dirty="0"/>
              <a:t>Accuracy: </a:t>
            </a:r>
            <a:r>
              <a:rPr lang="en-US" dirty="0"/>
              <a:t>0.52000</a:t>
            </a:r>
            <a:endParaRPr dirty="0"/>
          </a:p>
        </p:txBody>
      </p:sp>
      <p:sp>
        <p:nvSpPr>
          <p:cNvPr id="236" name="Google Shape;154;p33"/>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indent="0">
              <a:buSzTx/>
              <a:buNone/>
              <a:defRPr sz="1400"/>
            </a:pPr>
            <a:r>
              <a:rPr dirty="0"/>
              <a:t>[insert visualization of matches for Mt. Rushmore image pair from proj2.ipynb here]</a:t>
            </a:r>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r>
              <a:rPr dirty="0"/>
              <a:t># matches: </a:t>
            </a:r>
            <a:r>
              <a:rPr lang="en-US" dirty="0"/>
              <a:t>101</a:t>
            </a:r>
            <a:endParaRPr dirty="0"/>
          </a:p>
          <a:p>
            <a:pPr marL="0" indent="0">
              <a:buSzTx/>
              <a:buNone/>
              <a:defRPr sz="1400"/>
            </a:pPr>
            <a:r>
              <a:rPr dirty="0"/>
              <a:t>Accuracy: </a:t>
            </a:r>
            <a:r>
              <a:rPr lang="en-US" dirty="0"/>
              <a:t>0.71000</a:t>
            </a:r>
            <a:endParaRPr dirty="0"/>
          </a:p>
        </p:txBody>
      </p:sp>
      <p:pic>
        <p:nvPicPr>
          <p:cNvPr id="3" name="Picture 2">
            <a:extLst>
              <a:ext uri="{FF2B5EF4-FFF2-40B4-BE49-F238E27FC236}">
                <a16:creationId xmlns:a16="http://schemas.microsoft.com/office/drawing/2014/main" id="{AE8FAB60-0899-7CE4-36D8-4520EE7E17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7252" y="1852365"/>
            <a:ext cx="4385049" cy="2016620"/>
          </a:xfrm>
          <a:prstGeom prst="rect">
            <a:avLst/>
          </a:prstGeom>
        </p:spPr>
      </p:pic>
      <p:pic>
        <p:nvPicPr>
          <p:cNvPr id="5" name="Picture 4">
            <a:extLst>
              <a:ext uri="{FF2B5EF4-FFF2-40B4-BE49-F238E27FC236}">
                <a16:creationId xmlns:a16="http://schemas.microsoft.com/office/drawing/2014/main" id="{58CF48BA-14D1-176E-DE77-F2344941A2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65" y="1963585"/>
            <a:ext cx="3097271" cy="1961973"/>
          </a:xfrm>
          <a:prstGeom prst="rect">
            <a:avLst/>
          </a:prstGeom>
        </p:spPr>
      </p:pic>
    </p:spTree>
  </p:cSld>
  <p:clrMapOvr>
    <a:masterClrMapping/>
  </p:clrMapOvr>
  <p:transition spd="med"/>
</p:sld>
</file>

<file path=ppt/theme/theme1.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1189</TotalTime>
  <Words>1328</Words>
  <Application>Microsoft Macintosh PowerPoint</Application>
  <PresentationFormat>On-screen Show (16:9)</PresentationFormat>
  <Paragraphs>138</Paragraphs>
  <Slides>20</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20</vt:i4>
      </vt:variant>
    </vt:vector>
  </HeadingPairs>
  <TitlesOfParts>
    <vt:vector size="22" baseType="lpstr">
      <vt:lpstr>Arial</vt:lpstr>
      <vt:lpstr>Simple Light</vt:lpstr>
      <vt:lpstr>CS 4476/6476 Project 2</vt:lpstr>
      <vt:lpstr>Part 1: Harris corner detector</vt:lpstr>
      <vt:lpstr>Part 1: Harris corner detector</vt:lpstr>
      <vt:lpstr>Part 1: Harris corner detector</vt:lpstr>
      <vt:lpstr>Part 1: Harris corner detector</vt:lpstr>
      <vt:lpstr>Part 1: Harris corner detector</vt:lpstr>
      <vt:lpstr>Part 1: Harris corner detector</vt:lpstr>
      <vt:lpstr>Part 2: Normalized patch feature descriptor</vt:lpstr>
      <vt:lpstr>Part 3: Feature matching</vt:lpstr>
      <vt:lpstr>Part 3: Feature matching</vt:lpstr>
      <vt:lpstr>Part 4: SIFT feature descriptor</vt:lpstr>
      <vt:lpstr>Part 4: SIFT feature descriptor</vt:lpstr>
      <vt:lpstr>Part 4: SIFT feature descriptor</vt:lpstr>
      <vt:lpstr>Part 4: SIFT feature descriptor</vt:lpstr>
      <vt:lpstr>Part 5: SIFT Descriptor Exploration</vt:lpstr>
      <vt:lpstr>Part 5: SIFT Descriptor Exploration</vt:lpstr>
      <vt:lpstr>Part 5: SIFT Descriptor Exploration</vt:lpstr>
      <vt:lpstr>Part 5: SIFT Descriptor Exploration</vt:lpstr>
      <vt:lpstr>Part 5: SIFT Descriptor Exploration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4476/6476 Project 2</dc:title>
  <cp:lastModifiedBy>nathan.wang2323@gmail.com</cp:lastModifiedBy>
  <cp:revision>40</cp:revision>
  <dcterms:modified xsi:type="dcterms:W3CDTF">2022-10-03T02:38:59Z</dcterms:modified>
</cp:coreProperties>
</file>